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6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7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8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19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0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2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23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4"/>
    <p:sldMasterId id="2147483713" r:id="rId5"/>
    <p:sldMasterId id="2147483741" r:id="rId6"/>
    <p:sldMasterId id="2147483727" r:id="rId7"/>
    <p:sldMasterId id="2147483760" r:id="rId8"/>
    <p:sldMasterId id="2147483775" r:id="rId9"/>
    <p:sldMasterId id="2147483792" r:id="rId10"/>
    <p:sldMasterId id="2147483804" r:id="rId11"/>
    <p:sldMasterId id="2147483824" r:id="rId12"/>
    <p:sldMasterId id="2147483839" r:id="rId13"/>
    <p:sldMasterId id="2147483846" r:id="rId14"/>
    <p:sldMasterId id="2147483838" r:id="rId15"/>
    <p:sldMasterId id="2147483689" r:id="rId16"/>
    <p:sldMasterId id="2147483660" r:id="rId17"/>
    <p:sldMasterId id="2147483905" r:id="rId18"/>
    <p:sldMasterId id="2147483923" r:id="rId19"/>
    <p:sldMasterId id="2147483961" r:id="rId20"/>
    <p:sldMasterId id="2147483975" r:id="rId21"/>
    <p:sldMasterId id="2147483992" r:id="rId22"/>
    <p:sldMasterId id="2147484007" r:id="rId23"/>
    <p:sldMasterId id="2147484024" r:id="rId24"/>
    <p:sldMasterId id="2147484060" r:id="rId25"/>
    <p:sldMasterId id="2147484092" r:id="rId26"/>
    <p:sldMasterId id="2147484111" r:id="rId27"/>
  </p:sldMasterIdLst>
  <p:notesMasterIdLst>
    <p:notesMasterId r:id="rId41"/>
  </p:notesMasterIdLst>
  <p:sldIdLst>
    <p:sldId id="263" r:id="rId28"/>
    <p:sldId id="271" r:id="rId29"/>
    <p:sldId id="711" r:id="rId30"/>
    <p:sldId id="699" r:id="rId31"/>
    <p:sldId id="700" r:id="rId32"/>
    <p:sldId id="266" r:id="rId33"/>
    <p:sldId id="443" r:id="rId34"/>
    <p:sldId id="437" r:id="rId35"/>
    <p:sldId id="469" r:id="rId36"/>
    <p:sldId id="481" r:id="rId37"/>
    <p:sldId id="838840825" r:id="rId38"/>
    <p:sldId id="838840826" r:id="rId39"/>
    <p:sldId id="698" r:id="rId40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2449FF-64CF-4943-82F4-4F55E7F8F7E1}">
          <p14:sldIdLst>
            <p14:sldId id="263"/>
            <p14:sldId id="271"/>
            <p14:sldId id="711"/>
            <p14:sldId id="699"/>
            <p14:sldId id="700"/>
            <p14:sldId id="266"/>
            <p14:sldId id="443"/>
            <p14:sldId id="437"/>
            <p14:sldId id="469"/>
            <p14:sldId id="481"/>
            <p14:sldId id="838840825"/>
            <p14:sldId id="838840826"/>
            <p14:sldId id="6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23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Munroe" initials="DM" lastIdx="4" clrIdx="0">
    <p:extLst>
      <p:ext uri="{19B8F6BF-5375-455C-9EA6-DF929625EA0E}">
        <p15:presenceInfo xmlns:p15="http://schemas.microsoft.com/office/powerpoint/2012/main" userId="S::danielle.munroe@cipd.co.uk::2236ad1d-c9ef-4687-88f3-5922db8f1832" providerId="AD"/>
      </p:ext>
    </p:extLst>
  </p:cmAuthor>
  <p:cmAuthor id="2" name="Hardcastle, Mia E (PG/T - Surrey Business Schl)" initials="HME(SBS" lastIdx="1" clrIdx="1">
    <p:extLst>
      <p:ext uri="{19B8F6BF-5375-455C-9EA6-DF929625EA0E}">
        <p15:presenceInfo xmlns:p15="http://schemas.microsoft.com/office/powerpoint/2012/main" userId="Hardcastle, Mia E (PG/T - Surrey Business Schl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D5D"/>
    <a:srgbClr val="A991BC"/>
    <a:srgbClr val="8B6AA2"/>
    <a:srgbClr val="58595B"/>
    <a:srgbClr val="DB1D52"/>
    <a:srgbClr val="DBD3E5"/>
    <a:srgbClr val="B8BABC"/>
    <a:srgbClr val="DADBDC"/>
    <a:srgbClr val="97999C"/>
    <a:srgbClr val="E68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01514-E6CE-4A3B-8835-322CD6EC3D6C}" v="169" dt="2022-05-11T08:18:12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96" autoAdjust="0"/>
  </p:normalViewPr>
  <p:slideViewPr>
    <p:cSldViewPr snapToGrid="0">
      <p:cViewPr>
        <p:scale>
          <a:sx n="57" d="100"/>
          <a:sy n="57" d="100"/>
        </p:scale>
        <p:origin x="1540" y="40"/>
      </p:cViewPr>
      <p:guideLst>
        <p:guide orient="horz" pos="2409"/>
        <p:guide pos="2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7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tableStyles" Target="tableStyles.xml"/><Relationship Id="rId20" Type="http://schemas.openxmlformats.org/officeDocument/2006/relationships/slideMaster" Target="slideMasters/slideMaster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9810C-90C5-4D73-9CBA-F699AE2D2E33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ACFDB-760C-482D-8FF6-2AB217B58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1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B1F78-C374-4071-8C46-5818C6DD97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3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B1F78-C374-4071-8C46-5818C6DD97A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9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ACFDB-760C-482D-8FF6-2AB217B5887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7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.xml"/><Relationship Id="rId4" Type="http://schemas.openxmlformats.org/officeDocument/2006/relationships/image" Target="../media/image59.pn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4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5.xml"/><Relationship Id="rId4" Type="http://schemas.openxmlformats.org/officeDocument/2006/relationships/image" Target="../media/image62.png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7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8.xml"/><Relationship Id="rId4" Type="http://schemas.openxmlformats.org/officeDocument/2006/relationships/image" Target="../media/image65.png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9.xml"/><Relationship Id="rId4" Type="http://schemas.openxmlformats.org/officeDocument/2006/relationships/image" Target="../media/image66.png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0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1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2.xml"/><Relationship Id="rId4" Type="http://schemas.openxmlformats.org/officeDocument/2006/relationships/image" Target="../media/image67.png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3.xml"/><Relationship Id="rId4" Type="http://schemas.openxmlformats.org/officeDocument/2006/relationships/image" Target="../media/image67.png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4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5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8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9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0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1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2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3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4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5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7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8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9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0.xml"/><Relationship Id="rId4" Type="http://schemas.openxmlformats.org/officeDocument/2006/relationships/image" Target="../media/image59.png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1.xml"/><Relationship Id="rId4" Type="http://schemas.openxmlformats.org/officeDocument/2006/relationships/image" Target="../media/image59.png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2.xml"/><Relationship Id="rId4" Type="http://schemas.openxmlformats.org/officeDocument/2006/relationships/image" Target="../media/image59.png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3.xml"/><Relationship Id="rId4" Type="http://schemas.openxmlformats.org/officeDocument/2006/relationships/image" Target="../media/image59.png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4.xml"/><Relationship Id="rId4" Type="http://schemas.openxmlformats.org/officeDocument/2006/relationships/image" Target="../media/image59.png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5.xml"/><Relationship Id="rId4" Type="http://schemas.openxmlformats.org/officeDocument/2006/relationships/image" Target="../media/image59.png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6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3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emf"/><Relationship Id="rId1" Type="http://schemas.openxmlformats.org/officeDocument/2006/relationships/slideMaster" Target="../slideMasters/slideMaster2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Master" Target="../slideMasters/slideMaster2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57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&amp; entertai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40262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31526"/>
          <a:stretch>
            <a:fillRect/>
          </a:stretch>
        </p:blipFill>
        <p:spPr>
          <a:xfrm>
            <a:off x="4396815" y="0"/>
            <a:ext cx="474718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14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essional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04258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8084"/>
          <a:stretch>
            <a:fillRect/>
          </a:stretch>
        </p:blipFill>
        <p:spPr>
          <a:xfrm>
            <a:off x="4202435" y="0"/>
            <a:ext cx="4941565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, fashion &amp; hospit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18660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9597"/>
          <a:stretch>
            <a:fillRect/>
          </a:stretch>
        </p:blipFill>
        <p:spPr>
          <a:xfrm>
            <a:off x="4306370" y="0"/>
            <a:ext cx="4837630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51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33061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7175"/>
          <a:stretch>
            <a:fillRect/>
          </a:stretch>
        </p:blipFill>
        <p:spPr>
          <a:xfrm>
            <a:off x="4139952" y="0"/>
            <a:ext cx="5004048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43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18660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7099"/>
          <a:stretch>
            <a:fillRect/>
          </a:stretch>
        </p:blipFill>
        <p:spPr>
          <a:xfrm>
            <a:off x="4151287" y="0"/>
            <a:ext cx="4992713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20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3" r="50207"/>
          <a:stretch/>
        </p:blipFill>
        <p:spPr>
          <a:xfrm>
            <a:off x="4055121" y="-1"/>
            <a:ext cx="5088880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2814424"/>
            <a:ext cx="4186602" cy="886397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3884798"/>
            <a:ext cx="4190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81001" y="-1"/>
            <a:ext cx="2822847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algn="l"/>
            <a:endParaRPr lang="en-GB" sz="7200" b="1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06065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688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5763" y="1963866"/>
            <a:ext cx="8377237" cy="429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5103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996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68689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11192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10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02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8571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0758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6" y="1963866"/>
            <a:ext cx="4618651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360204" y="1944688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360204" y="4116114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5360204" y="5478189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14886" y="5605542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5360204" y="3307337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14886" y="3412738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0995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call ou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95536" y="194468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95536" y="252068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440831" y="204979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3261752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261752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3307047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5065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callou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261752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261752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3307047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9240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call out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3071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375455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sz="1800">
              <a:solidFill>
                <a:srgbClr val="1D252D"/>
              </a:solidFill>
            </a:endParaRPr>
          </a:p>
        </p:txBody>
      </p:sp>
      <p:pic>
        <p:nvPicPr>
          <p:cNvPr id="1026" name="Picture 2" descr="M:\Central Marketing File (2016)\Central Team\Brand\Logos\MASTER LOGOS\Ius Laboris\NEW UK LOGO\IusLaboris-UK_Logo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89240"/>
            <a:ext cx="2412644" cy="3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6"/>
          <a:stretch/>
        </p:blipFill>
        <p:spPr>
          <a:xfrm>
            <a:off x="4752528" y="0"/>
            <a:ext cx="4391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80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121" y="-1"/>
            <a:ext cx="5088880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2814424"/>
            <a:ext cx="4186602" cy="886397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3884798"/>
            <a:ext cx="4190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81001" y="-1"/>
            <a:ext cx="2822847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defTabSz="914400"/>
            <a:endParaRPr lang="en-GB" sz="7200" b="1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mtClean="0">
                <a:solidFill>
                  <a:srgbClr val="1D252D"/>
                </a:solidFill>
              </a:rPr>
              <a:pPr algn="r" defTabSz="927100"/>
              <a:t>‹#›</a:t>
            </a:fld>
            <a:endParaRPr lang="en-GB">
              <a:solidFill>
                <a:srgbClr val="1D252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801877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311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5763" y="1963866"/>
            <a:ext cx="8377237" cy="429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59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787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8392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68689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11192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8278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1967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482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6" y="1963866"/>
            <a:ext cx="4618651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360204" y="1944688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360204" y="4116114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5360204" y="5478189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1D252D"/>
              </a:solidFill>
            </a:endParaRP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14886" y="5605542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5360204" y="3307337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1D252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14886" y="3412738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6634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372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8410" y="1032406"/>
            <a:ext cx="3741200" cy="931862"/>
          </a:xfrm>
        </p:spPr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lang="fr-FR" noProof="0"/>
              <a:t>Click to edit Master title style</a:t>
            </a:r>
            <a:endParaRPr lang="en-GB" noProof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168410" y="1966080"/>
            <a:ext cx="3750724" cy="2019300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noProof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8391D9D-3658-42C8-BFC4-F41C0D380B8B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925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1016000" y="931863"/>
            <a:ext cx="8018463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988F132-23A2-410B-B10A-71145A86DA21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931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27669" y="1379021"/>
            <a:ext cx="3128433" cy="4135438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1800">
                <a:solidFill>
                  <a:srgbClr val="333333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8500" y="1379021"/>
            <a:ext cx="4292600" cy="4135438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2pPr>
            <a:lvl3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3pPr>
            <a:lvl4pPr marL="0" indent="0" algn="l">
              <a:spcBef>
                <a:spcPts val="0"/>
              </a:spcBef>
              <a:defRPr sz="1800"/>
            </a:lvl4pPr>
            <a:lvl5pPr marL="0" indent="0" algn="l"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6025" y="570318"/>
            <a:ext cx="7673975" cy="48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E08CD16-574D-4480-836C-2F0C8030D1F9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495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6"/>
          <p:cNvSpPr txBox="1">
            <a:spLocks noChangeArrowheads="1"/>
          </p:cNvSpPr>
          <p:nvPr userDrawn="1"/>
        </p:nvSpPr>
        <p:spPr bwMode="auto">
          <a:xfrm>
            <a:off x="1143000" y="6323013"/>
            <a:ext cx="46085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900">
                <a:solidFill>
                  <a:srgbClr val="FF1300"/>
                </a:solidFill>
              </a:rPr>
              <a:t>www.iuslaboris.com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fr-FR" sz="900">
              <a:solidFill>
                <a:srgbClr val="FF0000"/>
              </a:solidFill>
            </a:endParaRPr>
          </a:p>
        </p:txBody>
      </p: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1150938" y="5708650"/>
            <a:ext cx="53467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North America: </a:t>
            </a:r>
            <a:r>
              <a:rPr lang="en-GB" sz="600">
                <a:solidFill>
                  <a:srgbClr val="000000"/>
                </a:solidFill>
              </a:rPr>
              <a:t>Mexico - United States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Central &amp; South America: </a:t>
            </a:r>
            <a:r>
              <a:rPr lang="en-GB" sz="600">
                <a:solidFill>
                  <a:srgbClr val="000000"/>
                </a:solidFill>
              </a:rPr>
              <a:t>Argentina - Brazil - Chile - Colombia - Panama - Peru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Western Europe: </a:t>
            </a:r>
            <a:r>
              <a:rPr lang="en-GB" sz="600">
                <a:solidFill>
                  <a:srgbClr val="000000"/>
                </a:solidFill>
              </a:rPr>
              <a:t>Austria - Belgium - Cyprus - Denmark - Finland - France - Germany - Greece - Ireland - Italy 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>
                <a:solidFill>
                  <a:srgbClr val="000000"/>
                </a:solidFill>
              </a:rPr>
              <a:t>Luxembourg - Netherlands - Norway - Portugal - Spain - Sweden - Switzerland - United Kingdom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Eastern Europe: </a:t>
            </a:r>
            <a:r>
              <a:rPr lang="en-GB" sz="600">
                <a:solidFill>
                  <a:srgbClr val="000000"/>
                </a:solidFill>
              </a:rPr>
              <a:t>Czech Republic - Estonia - Hungary - Latvia - Lithuania - Poland - Romania - Russia - Slovakia - Turkey - Ukraine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Middle East &amp; Asia Pacific: </a:t>
            </a:r>
            <a:r>
              <a:rPr lang="en-GB" sz="600">
                <a:solidFill>
                  <a:srgbClr val="000000"/>
                </a:solidFill>
              </a:rPr>
              <a:t>China - India - Israel - Japan - Korea, Republic of - New Zealand - United Arab Emirates</a:t>
            </a:r>
          </a:p>
        </p:txBody>
      </p:sp>
    </p:spTree>
    <p:extLst>
      <p:ext uri="{BB962C8B-B14F-4D97-AF65-F5344CB8AC3E}">
        <p14:creationId xmlns:p14="http://schemas.microsoft.com/office/powerpoint/2010/main" val="59961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359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-32085"/>
            <a:ext cx="9144000" cy="34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9762D-45E2-471A-9D0C-34BBE6F86BC7}"/>
              </a:ext>
            </a:extLst>
          </p:cNvPr>
          <p:cNvSpPr/>
          <p:nvPr userDrawn="1"/>
        </p:nvSpPr>
        <p:spPr>
          <a:xfrm>
            <a:off x="393493" y="4896000"/>
            <a:ext cx="2523716" cy="14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492" y="2278506"/>
            <a:ext cx="2592000" cy="1904418"/>
          </a:xfrm>
          <a:solidFill>
            <a:schemeClr val="bg1"/>
          </a:solidFill>
        </p:spPr>
        <p:txBody>
          <a:bodyPr wrap="square" lIns="288000" tIns="108000" rIns="108000" bIns="0" anchor="t">
            <a:spAutoFit/>
          </a:bodyPr>
          <a:lstStyle>
            <a:lvl1pPr algn="l">
              <a:lnSpc>
                <a:spcPts val="7020"/>
              </a:lnSpc>
              <a:defRPr sz="585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3492" y="3492000"/>
            <a:ext cx="4482000" cy="1404000"/>
          </a:xfrm>
          <a:solidFill>
            <a:schemeClr val="bg1"/>
          </a:solidFill>
        </p:spPr>
        <p:txBody>
          <a:bodyPr wrap="none" lIns="288000" tIns="108000" rIns="108000" bIns="0"/>
          <a:lstStyle>
            <a:lvl1pPr marL="0" indent="0" algn="l">
              <a:lnSpc>
                <a:spcPts val="7020"/>
              </a:lnSpc>
              <a:spcAft>
                <a:spcPts val="0"/>
              </a:spcAft>
              <a:buNone/>
              <a:defRPr sz="58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9A3E3E-D654-49D1-B228-704BD9D6E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356" y="5267868"/>
            <a:ext cx="2267502" cy="986906"/>
          </a:xfrm>
        </p:spPr>
        <p:txBody>
          <a:bodyPr/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1pPr>
            <a:lvl2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2pPr>
            <a:lvl3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3pPr>
            <a:lvl4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4pPr>
            <a:lvl5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Job title or organisation in full</a:t>
            </a:r>
          </a:p>
          <a:p>
            <a:pPr lvl="0"/>
            <a:r>
              <a:rPr lang="en-US"/>
              <a:t>DD Month YYYY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D528E-D56B-4B90-B3F0-42DF04AF535F}"/>
              </a:ext>
            </a:extLst>
          </p:cNvPr>
          <p:cNvSpPr txBox="1"/>
          <p:nvPr userDrawn="1"/>
        </p:nvSpPr>
        <p:spPr>
          <a:xfrm>
            <a:off x="5853573" y="6116275"/>
            <a:ext cx="288757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 b="1">
                <a:solidFill>
                  <a:schemeClr val="bg1"/>
                </a:solidFill>
              </a:rPr>
              <a:t>equalityhumanrights.com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3600FB-3D67-4519-9FB4-4C8D7BFFFB6C}"/>
              </a:ext>
            </a:extLst>
          </p:cNvPr>
          <p:cNvCxnSpPr/>
          <p:nvPr userDrawn="1"/>
        </p:nvCxnSpPr>
        <p:spPr>
          <a:xfrm>
            <a:off x="559836" y="5142419"/>
            <a:ext cx="1755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12500" y="543600"/>
            <a:ext cx="2330100" cy="795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575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8B7508-A3A3-4074-85FD-89CFE3FFD498}"/>
              </a:ext>
            </a:extLst>
          </p:cNvPr>
          <p:cNvSpPr/>
          <p:nvPr userDrawn="1"/>
        </p:nvSpPr>
        <p:spPr>
          <a:xfrm>
            <a:off x="0" y="-1"/>
            <a:ext cx="9144000" cy="350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599" y="2278504"/>
            <a:ext cx="4590000" cy="1404000"/>
          </a:xfrm>
          <a:solidFill>
            <a:schemeClr val="tx2"/>
          </a:solidFill>
          <a:ln>
            <a:noFill/>
          </a:ln>
        </p:spPr>
        <p:txBody>
          <a:bodyPr wrap="none" lIns="288000" tIns="108000" rIns="0" bIns="144000" anchor="t">
            <a:norm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600" y="3671999"/>
            <a:ext cx="4428000" cy="1224001"/>
          </a:xfrm>
          <a:solidFill>
            <a:schemeClr val="tx2"/>
          </a:solidFill>
          <a:ln>
            <a:noFill/>
          </a:ln>
        </p:spPr>
        <p:txBody>
          <a:bodyPr wrap="none" lIns="288000" tIns="108000" rIns="108000" bIns="0">
            <a:normAutofit/>
          </a:bodyPr>
          <a:lstStyle>
            <a:lvl1pPr marL="0" indent="0" algn="l">
              <a:lnSpc>
                <a:spcPts val="5550"/>
              </a:lnSpc>
              <a:spcAft>
                <a:spcPts val="0"/>
              </a:spcAft>
              <a:buNone/>
              <a:defRPr sz="58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lorem ipsum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806CEBA-92B5-4A88-A06E-6A6F9AF9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</p:spPr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D7021D9-F093-4199-856C-63BB1FAC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0B28F-B8D4-48EF-B6E1-5E0F32355B19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00C27C-0F1B-47C4-957B-0F1F42A97A83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27781667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3227471" y="0"/>
            <a:ext cx="5916529" cy="6857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78456FA-F0E9-4DD7-8870-29B134F5B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7472" y="0"/>
            <a:ext cx="5916529" cy="6857994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8705" h="6857994">
                <a:moveTo>
                  <a:pt x="0" y="0"/>
                </a:moveTo>
                <a:lnTo>
                  <a:pt x="7888705" y="0"/>
                </a:lnTo>
                <a:lnTo>
                  <a:pt x="7888705" y="6857994"/>
                </a:lnTo>
                <a:lnTo>
                  <a:pt x="0" y="6857994"/>
                </a:lnTo>
                <a:lnTo>
                  <a:pt x="0" y="0"/>
                </a:lnTo>
                <a:close/>
                <a:moveTo>
                  <a:pt x="290879" y="6322510"/>
                </a:moveTo>
                <a:cubicBezTo>
                  <a:pt x="287367" y="6322234"/>
                  <a:pt x="292193" y="6330895"/>
                  <a:pt x="292953" y="6330137"/>
                </a:cubicBezTo>
                <a:lnTo>
                  <a:pt x="7367404" y="6330115"/>
                </a:lnTo>
                <a:cubicBezTo>
                  <a:pt x="7367443" y="6327410"/>
                  <a:pt x="7365641" y="6322801"/>
                  <a:pt x="7365680" y="6320096"/>
                </a:cubicBezTo>
                <a:lnTo>
                  <a:pt x="290879" y="632251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032" y="1106909"/>
            <a:ext cx="4749916" cy="3024000"/>
          </a:xfrm>
          <a:solidFill>
            <a:schemeClr val="bg1"/>
          </a:solidFill>
          <a:ln>
            <a:noFill/>
          </a:ln>
        </p:spPr>
        <p:txBody>
          <a:bodyPr wrap="square" lIns="288000" tIns="396000" rIns="0" bIns="144000"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ts val="70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50"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70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Divider page </a:t>
            </a:r>
            <a:r>
              <a:rPr lang="en-GB"/>
              <a:t>lorem ipsum</a:t>
            </a:r>
            <a:br>
              <a:rPr lang="en-GB"/>
            </a:br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806CEBA-92B5-4A88-A06E-6A6F9AF9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D7021D9-F093-4199-856C-63BB1FAC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0B28F-B8D4-48EF-B6E1-5E0F32355B19}"/>
              </a:ext>
            </a:extLst>
          </p:cNvPr>
          <p:cNvCxnSpPr/>
          <p:nvPr userDrawn="1"/>
        </p:nvCxnSpPr>
        <p:spPr>
          <a:xfrm>
            <a:off x="399600" y="6322819"/>
            <a:ext cx="26973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00C27C-0F1B-47C4-957B-0F1F42A97A83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14131597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-4460"/>
            <a:ext cx="9144000" cy="6862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752851-9890-4F7F-B3A0-71FF150E3B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4460"/>
            <a:ext cx="9153000" cy="6862460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51170 w 7939875"/>
              <a:gd name="connsiteY0" fmla="*/ 0 h 6857994"/>
              <a:gd name="connsiteX1" fmla="*/ 7939875 w 7939875"/>
              <a:gd name="connsiteY1" fmla="*/ 0 h 6857994"/>
              <a:gd name="connsiteX2" fmla="*/ 7939875 w 7939875"/>
              <a:gd name="connsiteY2" fmla="*/ 6857994 h 6857994"/>
              <a:gd name="connsiteX3" fmla="*/ 0 w 7939875"/>
              <a:gd name="connsiteY3" fmla="*/ 6857994 h 6857994"/>
              <a:gd name="connsiteX4" fmla="*/ 51170 w 7939875"/>
              <a:gd name="connsiteY4" fmla="*/ 0 h 6857994"/>
              <a:gd name="connsiteX5" fmla="*/ 342049 w 7939875"/>
              <a:gd name="connsiteY5" fmla="*/ 6322510 h 6857994"/>
              <a:gd name="connsiteX6" fmla="*/ 344123 w 7939875"/>
              <a:gd name="connsiteY6" fmla="*/ 6330137 h 6857994"/>
              <a:gd name="connsiteX7" fmla="*/ 7418574 w 7939875"/>
              <a:gd name="connsiteY7" fmla="*/ 6330115 h 6857994"/>
              <a:gd name="connsiteX8" fmla="*/ 7416850 w 7939875"/>
              <a:gd name="connsiteY8" fmla="*/ 6320096 h 6857994"/>
              <a:gd name="connsiteX9" fmla="*/ 342049 w 7939875"/>
              <a:gd name="connsiteY9" fmla="*/ 6322510 h 685799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939875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3533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799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69309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69309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72152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57915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58096"/>
              <a:gd name="connsiteY0" fmla="*/ 0 h 6862454"/>
              <a:gd name="connsiteX1" fmla="*/ 7756689 w 7758096"/>
              <a:gd name="connsiteY1" fmla="*/ 0 h 6862454"/>
              <a:gd name="connsiteX2" fmla="*/ 7757915 w 7758096"/>
              <a:gd name="connsiteY2" fmla="*/ 6862454 h 6862454"/>
              <a:gd name="connsiteX3" fmla="*/ 0 w 7758096"/>
              <a:gd name="connsiteY3" fmla="*/ 6862454 h 6862454"/>
              <a:gd name="connsiteX4" fmla="*/ 0 w 7758096"/>
              <a:gd name="connsiteY4" fmla="*/ 0 h 6862454"/>
              <a:gd name="connsiteX5" fmla="*/ 342049 w 7758096"/>
              <a:gd name="connsiteY5" fmla="*/ 6326970 h 6862454"/>
              <a:gd name="connsiteX6" fmla="*/ 344123 w 7758096"/>
              <a:gd name="connsiteY6" fmla="*/ 6334597 h 6862454"/>
              <a:gd name="connsiteX7" fmla="*/ 7418574 w 7758096"/>
              <a:gd name="connsiteY7" fmla="*/ 6334575 h 6862454"/>
              <a:gd name="connsiteX8" fmla="*/ 7416850 w 7758096"/>
              <a:gd name="connsiteY8" fmla="*/ 6324556 h 6862454"/>
              <a:gd name="connsiteX9" fmla="*/ 342049 w 7758096"/>
              <a:gd name="connsiteY9" fmla="*/ 6326970 h 686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8096" h="6862454">
                <a:moveTo>
                  <a:pt x="0" y="0"/>
                </a:moveTo>
                <a:lnTo>
                  <a:pt x="7756689" y="0"/>
                </a:lnTo>
                <a:cubicBezTo>
                  <a:pt x="7755742" y="2287485"/>
                  <a:pt x="7758862" y="4574969"/>
                  <a:pt x="7757915" y="6862454"/>
                </a:cubicBezTo>
                <a:lnTo>
                  <a:pt x="0" y="6862454"/>
                </a:lnTo>
                <a:lnTo>
                  <a:pt x="0" y="0"/>
                </a:lnTo>
                <a:close/>
                <a:moveTo>
                  <a:pt x="342049" y="6326970"/>
                </a:moveTo>
                <a:cubicBezTo>
                  <a:pt x="338537" y="6326694"/>
                  <a:pt x="343363" y="6335355"/>
                  <a:pt x="344123" y="6334597"/>
                </a:cubicBezTo>
                <a:lnTo>
                  <a:pt x="7418574" y="6334575"/>
                </a:lnTo>
                <a:cubicBezTo>
                  <a:pt x="7418613" y="6331870"/>
                  <a:pt x="7416811" y="6327261"/>
                  <a:pt x="7416850" y="6324556"/>
                </a:cubicBezTo>
                <a:lnTo>
                  <a:pt x="342049" y="632697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599" y="532800"/>
            <a:ext cx="4590000" cy="1404000"/>
          </a:xfrm>
          <a:solidFill>
            <a:schemeClr val="accent2"/>
          </a:solidFill>
          <a:ln>
            <a:noFill/>
          </a:ln>
        </p:spPr>
        <p:txBody>
          <a:bodyPr wrap="none" lIns="288000" tIns="108000" rIns="0" bIns="144000" anchor="t">
            <a:norm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600" y="1926001"/>
            <a:ext cx="4428000" cy="1224001"/>
          </a:xfrm>
          <a:solidFill>
            <a:schemeClr val="accent2"/>
          </a:solidFill>
          <a:ln>
            <a:noFill/>
          </a:ln>
        </p:spPr>
        <p:txBody>
          <a:bodyPr wrap="none" lIns="288000" tIns="108000" rIns="108000" bIns="0">
            <a:normAutofit/>
          </a:bodyPr>
          <a:lstStyle>
            <a:lvl1pPr marL="0" indent="0" algn="l">
              <a:lnSpc>
                <a:spcPts val="5550"/>
              </a:lnSpc>
              <a:spcAft>
                <a:spcPts val="0"/>
              </a:spcAft>
              <a:buNone/>
              <a:defRPr sz="58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lorem ipsum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82E5B82-F41C-4EA2-98E1-4D13CAB5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9D0375A-7D3F-4018-ABC1-7617E58E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8020A74D-468B-46AC-A14D-E9619DC3A3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860" y="6375600"/>
            <a:ext cx="2663794" cy="2923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Equality and Human Rights Commission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78456FA-F0E9-4DD7-8870-29B134F5B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53000" cy="6857994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8705" h="6857994">
                <a:moveTo>
                  <a:pt x="0" y="0"/>
                </a:moveTo>
                <a:lnTo>
                  <a:pt x="7888705" y="0"/>
                </a:lnTo>
                <a:lnTo>
                  <a:pt x="7888705" y="6857994"/>
                </a:lnTo>
                <a:lnTo>
                  <a:pt x="0" y="6857994"/>
                </a:lnTo>
                <a:lnTo>
                  <a:pt x="0" y="0"/>
                </a:lnTo>
                <a:close/>
                <a:moveTo>
                  <a:pt x="290879" y="6322510"/>
                </a:moveTo>
                <a:cubicBezTo>
                  <a:pt x="287367" y="6322234"/>
                  <a:pt x="292193" y="6330895"/>
                  <a:pt x="292953" y="6330137"/>
                </a:cubicBezTo>
                <a:lnTo>
                  <a:pt x="7367404" y="6330115"/>
                </a:lnTo>
                <a:cubicBezTo>
                  <a:pt x="7367443" y="6327410"/>
                  <a:pt x="7365641" y="6322801"/>
                  <a:pt x="7365680" y="6320096"/>
                </a:cubicBezTo>
                <a:lnTo>
                  <a:pt x="290879" y="632251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033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96A7CA-C9D6-4CDD-A107-16B7E0ABEF7E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22899416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4079700" cy="39952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4AA856-0F1F-4423-9E5F-27589DAA89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1666" y="2181726"/>
            <a:ext cx="4079700" cy="3995237"/>
          </a:xfrm>
        </p:spPr>
        <p:txBody>
          <a:bodyPr/>
          <a:lstStyle>
            <a:lvl1pPr>
              <a:defRPr sz="1350" b="1"/>
            </a:lvl1pPr>
            <a:lvl2pPr marL="214313" indent="-214313">
              <a:buFont typeface="Symbol" panose="05050102010706020507" pitchFamily="18" charset="2"/>
              <a:buChar char="-"/>
              <a:defRPr b="0"/>
            </a:lvl2pPr>
            <a:lvl4pPr marL="0" indent="0">
              <a:lnSpc>
                <a:spcPts val="1875"/>
              </a:lnSpc>
              <a:buNone/>
              <a:defRPr sz="1350" b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30FBC-6682-491B-9608-F24595A4975A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32214522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897497"/>
            <a:ext cx="4079700" cy="7442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4079700" cy="3995237"/>
          </a:xfrm>
        </p:spPr>
        <p:txBody>
          <a:bodyPr/>
          <a:lstStyle>
            <a:lvl1pPr>
              <a:spcAft>
                <a:spcPts val="900"/>
              </a:spcAft>
              <a:defRPr/>
            </a:lvl1pPr>
            <a:lvl2pPr>
              <a:spcAft>
                <a:spcPts val="900"/>
              </a:spcAft>
              <a:defRPr b="0"/>
            </a:lvl2pPr>
            <a:lvl3pPr>
              <a:defRPr b="1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48FFA43-443A-4AC8-84F1-7DAEC3B660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1303" y="896938"/>
            <a:ext cx="4023122" cy="50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C2E57-D8B3-4209-98B2-414F82525510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7047667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7109100" cy="3995237"/>
          </a:xfrm>
        </p:spPr>
        <p:txBody>
          <a:bodyPr/>
          <a:lstStyle>
            <a:lvl1pPr>
              <a:lnSpc>
                <a:spcPts val="2700"/>
              </a:lnSpc>
              <a:defRPr sz="1950" b="1"/>
            </a:lvl1pPr>
            <a:lvl2pPr>
              <a:lnSpc>
                <a:spcPts val="1875"/>
              </a:lnSpc>
              <a:defRPr sz="1800" b="0"/>
            </a:lvl2pPr>
            <a:lvl3pPr marL="135000" indent="-216000">
              <a:lnSpc>
                <a:spcPts val="1875"/>
              </a:lnSpc>
              <a:buFont typeface="Symbol" panose="05050102010706020507" pitchFamily="18" charset="2"/>
              <a:buChar char="-"/>
              <a:defRPr sz="1800" b="0"/>
            </a:lvl3pPr>
            <a:lvl4pPr marL="486000" indent="-216000">
              <a:lnSpc>
                <a:spcPts val="1875"/>
              </a:lnSpc>
              <a:defRPr sz="1800" b="0"/>
            </a:lvl4pPr>
            <a:lvl5pPr marL="756000" indent="-216000">
              <a:lnSpc>
                <a:spcPts val="1875"/>
              </a:lnSpc>
              <a:defRPr sz="18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D9FCBF-8B42-4944-AEF8-D8B040759364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352565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 hidden="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8860" y="836567"/>
            <a:ext cx="4420297" cy="1006736"/>
          </a:xfrm>
          <a:solidFill>
            <a:schemeClr val="bg1"/>
          </a:solidFill>
        </p:spPr>
        <p:txBody>
          <a:bodyPr wrap="square" lIns="288000" tIns="108000" rIns="108000" bIns="0" anchor="t">
            <a:spAutoFit/>
          </a:bodyPr>
          <a:lstStyle>
            <a:lvl1pPr algn="l">
              <a:lnSpc>
                <a:spcPts val="7020"/>
              </a:lnSpc>
              <a:defRPr sz="58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Image slide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848F6-73C6-4658-98D9-47526AE8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E53A9-9D69-4B48-AB12-DA1CD64F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976E77-B5B7-4FBB-A029-4938F1D8C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860" y="6375600"/>
            <a:ext cx="2663794" cy="2923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Equality and Human Rights Commission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E905495-C2B0-4C56-8AAF-84DD989D3C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3" y="-4460"/>
            <a:ext cx="9153000" cy="6862460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51170 w 7939875"/>
              <a:gd name="connsiteY0" fmla="*/ 0 h 6857994"/>
              <a:gd name="connsiteX1" fmla="*/ 7939875 w 7939875"/>
              <a:gd name="connsiteY1" fmla="*/ 0 h 6857994"/>
              <a:gd name="connsiteX2" fmla="*/ 7939875 w 7939875"/>
              <a:gd name="connsiteY2" fmla="*/ 6857994 h 6857994"/>
              <a:gd name="connsiteX3" fmla="*/ 0 w 7939875"/>
              <a:gd name="connsiteY3" fmla="*/ 6857994 h 6857994"/>
              <a:gd name="connsiteX4" fmla="*/ 51170 w 7939875"/>
              <a:gd name="connsiteY4" fmla="*/ 0 h 6857994"/>
              <a:gd name="connsiteX5" fmla="*/ 342049 w 7939875"/>
              <a:gd name="connsiteY5" fmla="*/ 6322510 h 6857994"/>
              <a:gd name="connsiteX6" fmla="*/ 344123 w 7939875"/>
              <a:gd name="connsiteY6" fmla="*/ 6330137 h 6857994"/>
              <a:gd name="connsiteX7" fmla="*/ 7418574 w 7939875"/>
              <a:gd name="connsiteY7" fmla="*/ 6330115 h 6857994"/>
              <a:gd name="connsiteX8" fmla="*/ 7416850 w 7939875"/>
              <a:gd name="connsiteY8" fmla="*/ 6320096 h 6857994"/>
              <a:gd name="connsiteX9" fmla="*/ 342049 w 7939875"/>
              <a:gd name="connsiteY9" fmla="*/ 6322510 h 685799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939875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3533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799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69309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69309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72152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57915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58096"/>
              <a:gd name="connsiteY0" fmla="*/ 0 h 6862454"/>
              <a:gd name="connsiteX1" fmla="*/ 7756689 w 7758096"/>
              <a:gd name="connsiteY1" fmla="*/ 0 h 6862454"/>
              <a:gd name="connsiteX2" fmla="*/ 7757915 w 7758096"/>
              <a:gd name="connsiteY2" fmla="*/ 6862454 h 6862454"/>
              <a:gd name="connsiteX3" fmla="*/ 0 w 7758096"/>
              <a:gd name="connsiteY3" fmla="*/ 6862454 h 6862454"/>
              <a:gd name="connsiteX4" fmla="*/ 0 w 7758096"/>
              <a:gd name="connsiteY4" fmla="*/ 0 h 6862454"/>
              <a:gd name="connsiteX5" fmla="*/ 342049 w 7758096"/>
              <a:gd name="connsiteY5" fmla="*/ 6326970 h 6862454"/>
              <a:gd name="connsiteX6" fmla="*/ 344123 w 7758096"/>
              <a:gd name="connsiteY6" fmla="*/ 6334597 h 6862454"/>
              <a:gd name="connsiteX7" fmla="*/ 7418574 w 7758096"/>
              <a:gd name="connsiteY7" fmla="*/ 6334575 h 6862454"/>
              <a:gd name="connsiteX8" fmla="*/ 7416850 w 7758096"/>
              <a:gd name="connsiteY8" fmla="*/ 6324556 h 6862454"/>
              <a:gd name="connsiteX9" fmla="*/ 342049 w 7758096"/>
              <a:gd name="connsiteY9" fmla="*/ 6326970 h 686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8096" h="6862454">
                <a:moveTo>
                  <a:pt x="0" y="0"/>
                </a:moveTo>
                <a:lnTo>
                  <a:pt x="7756689" y="0"/>
                </a:lnTo>
                <a:cubicBezTo>
                  <a:pt x="7755742" y="2287485"/>
                  <a:pt x="7758862" y="4574969"/>
                  <a:pt x="7757915" y="6862454"/>
                </a:cubicBezTo>
                <a:lnTo>
                  <a:pt x="0" y="6862454"/>
                </a:lnTo>
                <a:lnTo>
                  <a:pt x="0" y="0"/>
                </a:lnTo>
                <a:close/>
                <a:moveTo>
                  <a:pt x="342049" y="6326970"/>
                </a:moveTo>
                <a:cubicBezTo>
                  <a:pt x="338537" y="6326694"/>
                  <a:pt x="343363" y="6335355"/>
                  <a:pt x="344123" y="6334597"/>
                </a:cubicBezTo>
                <a:lnTo>
                  <a:pt x="7418574" y="6334575"/>
                </a:lnTo>
                <a:cubicBezTo>
                  <a:pt x="7418613" y="6331870"/>
                  <a:pt x="7416811" y="6327261"/>
                  <a:pt x="7416850" y="6324556"/>
                </a:cubicBezTo>
                <a:lnTo>
                  <a:pt x="342049" y="632697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69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0"/>
            <a:ext cx="9144000" cy="334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492" y="2278503"/>
            <a:ext cx="3834000" cy="1404000"/>
          </a:xfrm>
          <a:solidFill>
            <a:schemeClr val="accent2"/>
          </a:solidFill>
        </p:spPr>
        <p:txBody>
          <a:bodyPr wrap="square" lIns="288000" tIns="108000" rIns="108000" bIns="0" anchor="t">
            <a:no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D528E-D56B-4B90-B3F0-42DF04AF535F}"/>
              </a:ext>
            </a:extLst>
          </p:cNvPr>
          <p:cNvSpPr txBox="1"/>
          <p:nvPr userDrawn="1"/>
        </p:nvSpPr>
        <p:spPr>
          <a:xfrm>
            <a:off x="5853573" y="6116275"/>
            <a:ext cx="288757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 b="1">
                <a:solidFill>
                  <a:schemeClr val="bg1"/>
                </a:solidFill>
              </a:rPr>
              <a:t>equalityhumanrights.com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12500" y="543600"/>
            <a:ext cx="2330100" cy="795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59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690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1B6E6E-5872-2148-8AB4-87996ADB0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43" y="2131764"/>
            <a:ext cx="5903913" cy="865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C17AE1-82B5-7843-B7FA-6381072908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156" y="3429000"/>
            <a:ext cx="4103687" cy="7223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Add name</a:t>
            </a:r>
          </a:p>
          <a:p>
            <a:pPr lvl="0"/>
            <a:r>
              <a:rPr lang="en-US"/>
              <a:t>Add person’s title</a:t>
            </a:r>
          </a:p>
        </p:txBody>
      </p:sp>
    </p:spTree>
    <p:extLst>
      <p:ext uri="{BB962C8B-B14F-4D97-AF65-F5344CB8AC3E}">
        <p14:creationId xmlns:p14="http://schemas.microsoft.com/office/powerpoint/2010/main" val="1105608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AFA940B-18E9-994B-8AF5-6FB341FCC5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618455"/>
            <a:ext cx="7632848" cy="865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004455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Insert page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32C9E84-1841-4B44-867A-179FD9D1B4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0808"/>
            <a:ext cx="7272808" cy="722313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rgbClr val="004455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Insert bullet point</a:t>
            </a:r>
          </a:p>
          <a:p>
            <a:pPr lvl="0"/>
            <a:r>
              <a:rPr lang="en-US"/>
              <a:t>Insert bullet point</a:t>
            </a:r>
          </a:p>
        </p:txBody>
      </p:sp>
    </p:spTree>
    <p:extLst>
      <p:ext uri="{BB962C8B-B14F-4D97-AF65-F5344CB8AC3E}">
        <p14:creationId xmlns:p14="http://schemas.microsoft.com/office/powerpoint/2010/main" val="8506121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3714066-8A84-1841-8A07-4D4C854600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618455"/>
            <a:ext cx="7632848" cy="865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004455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Insert page title on</a:t>
            </a:r>
          </a:p>
          <a:p>
            <a:pPr lvl="0"/>
            <a:r>
              <a:rPr lang="en-US"/>
              <a:t>two lines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BE668DB-E3A8-FF41-98AA-F7DCACE98B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130623"/>
            <a:ext cx="7272808" cy="722313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rgbClr val="004455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Insert bullet point</a:t>
            </a:r>
          </a:p>
          <a:p>
            <a:pPr lvl="0"/>
            <a:r>
              <a:rPr lang="en-US"/>
              <a:t>Insert bullet point</a:t>
            </a:r>
          </a:p>
        </p:txBody>
      </p:sp>
    </p:spTree>
    <p:extLst>
      <p:ext uri="{BB962C8B-B14F-4D97-AF65-F5344CB8AC3E}">
        <p14:creationId xmlns:p14="http://schemas.microsoft.com/office/powerpoint/2010/main" val="21015397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5701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6"/>
            <a:ext cx="12092445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71" y="493200"/>
            <a:ext cx="1441850" cy="824611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2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8"/>
            <a:ext cx="4184204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811312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621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457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08246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8970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66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133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127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351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320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100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231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544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808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0795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7566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00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939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1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23299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488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023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1929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485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724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7522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7529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739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3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093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413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80611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5539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144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548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54201"/>
            <a:ext cx="9144000" cy="427896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4" y="1972800"/>
            <a:ext cx="1054780" cy="182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900" b="0" i="0" smtClean="0">
                <a:solidFill>
                  <a:schemeClr val="tx1"/>
                </a:solidFill>
                <a:latin typeface="+mn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Insert Date Here</a:t>
            </a:r>
            <a:endParaRPr lang="en-US"/>
          </a:p>
        </p:txBody>
      </p:sp>
      <p:sp>
        <p:nvSpPr>
          <p:cNvPr id="8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93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accent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Presentation title goes here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124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2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Presentation sub-title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856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0" y="1"/>
            <a:ext cx="9144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rgbClr val="FFFFFF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rgbClr val="FFFFFF"/>
              </a:solidFill>
              <a:latin typeface="+mn-lt"/>
              <a:cs typeface="Tahoma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45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76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5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F9220F-16D4-4C79-949D-C1954E780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8"/>
            <a:ext cx="1331999" cy="3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936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rgbClr val="FFFFFF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rgbClr val="FFFFFF"/>
              </a:solidFill>
              <a:latin typeface="+mn-lt"/>
              <a:cs typeface="Tahoma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45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76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bg1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3B18D0-D69C-4430-A09D-2393BCEAC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8"/>
            <a:ext cx="1331999" cy="3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2146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re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839" y="-1"/>
            <a:ext cx="5383160" cy="6858001"/>
          </a:xfrm>
          <a:prstGeom prst="rect">
            <a:avLst/>
          </a:prstGeom>
        </p:spPr>
      </p:pic>
      <p:sp>
        <p:nvSpPr>
          <p:cNvPr id="11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2845750"/>
            <a:ext cx="3220494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accent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5" y="3157664"/>
            <a:ext cx="3220217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2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7734710" y="-1125247"/>
            <a:ext cx="914400" cy="121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20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211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CA4B196-11C6-E24B-A282-B2868AFD56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0006" y="0"/>
            <a:ext cx="90038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 marL="0" indent="0" algn="l"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7CFADB-A03D-3145-9910-18C7948503E6}"/>
              </a:ext>
            </a:extLst>
          </p:cNvPr>
          <p:cNvGrpSpPr/>
          <p:nvPr userDrawn="1"/>
        </p:nvGrpSpPr>
        <p:grpSpPr>
          <a:xfrm>
            <a:off x="1" y="0"/>
            <a:ext cx="142241" cy="6858000"/>
            <a:chOff x="-2123440" y="-3332480"/>
            <a:chExt cx="142240" cy="7254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C6428E-B5C9-1848-B156-3498EC792BE6}"/>
                </a:ext>
              </a:extLst>
            </p:cNvPr>
            <p:cNvSpPr/>
            <p:nvPr/>
          </p:nvSpPr>
          <p:spPr>
            <a:xfrm>
              <a:off x="-2123440" y="-3332480"/>
              <a:ext cx="142240" cy="2418080"/>
            </a:xfrm>
            <a:prstGeom prst="rect">
              <a:avLst/>
            </a:prstGeom>
            <a:solidFill>
              <a:srgbClr val="177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F5086A-7653-4841-A4F2-65B87B9DCDB0}"/>
                </a:ext>
              </a:extLst>
            </p:cNvPr>
            <p:cNvSpPr/>
            <p:nvPr/>
          </p:nvSpPr>
          <p:spPr>
            <a:xfrm>
              <a:off x="-2123440" y="-914400"/>
              <a:ext cx="142240" cy="2418080"/>
            </a:xfrm>
            <a:prstGeom prst="rect">
              <a:avLst/>
            </a:prstGeom>
            <a:solidFill>
              <a:srgbClr val="67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069C85-8F3E-0143-9CA8-0D32AF3570CB}"/>
                </a:ext>
              </a:extLst>
            </p:cNvPr>
            <p:cNvSpPr/>
            <p:nvPr/>
          </p:nvSpPr>
          <p:spPr>
            <a:xfrm>
              <a:off x="-2123440" y="1503680"/>
              <a:ext cx="142240" cy="2418080"/>
            </a:xfrm>
            <a:prstGeom prst="rect">
              <a:avLst/>
            </a:prstGeom>
            <a:solidFill>
              <a:srgbClr val="048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</p:grpSp>
      <p:sp>
        <p:nvSpPr>
          <p:cNvPr id="9" name="Title 9">
            <a:extLst>
              <a:ext uri="{FF2B5EF4-FFF2-40B4-BE49-F238E27FC236}">
                <a16:creationId xmlns:a16="http://schemas.microsoft.com/office/drawing/2014/main" id="{0AA49F94-DE99-4F42-A6E6-FEA348113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294" y="4493147"/>
            <a:ext cx="3621496" cy="7477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37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/>
              <a:t>Click to edit master title style</a:t>
            </a:r>
            <a:br>
              <a:rPr lang="en-US"/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ITC Franklin Gothic BookCp"/>
              </a:rPr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351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rgbClr val="1777B3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5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06AB-A548-864D-9158-5E786DBD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E9E69-AB75-CA49-9EE0-F8EB8C6CF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chemeClr val="accent2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9027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chemeClr val="accent3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6909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42900" y="1752601"/>
            <a:ext cx="4030692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646661E3-44B1-084F-A8B9-6E1B502BC5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1752601"/>
            <a:ext cx="4030692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299A6B5-280C-A64A-B6F3-5CDB2E4FC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Full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3E9D7-81B1-7942-91B3-00C7D1D94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38" y="1494367"/>
            <a:ext cx="8061744" cy="4124953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1446" indent="-171446">
              <a:buFont typeface="Arial" panose="020B0604020202020204" pitchFamily="34" charset="0"/>
              <a:buChar char="•"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342892" indent="-288918">
              <a:buSzPct val="60000"/>
              <a:buFont typeface="Courier New" panose="02070309020205020404" pitchFamily="49" charset="0"/>
              <a:buChar char="o"/>
              <a:tabLst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D6DA3D-D534-9B47-9741-4ECE3ECB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34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ank Slide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6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6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7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2C527-8B9D-8246-91A9-9409711269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568569"/>
            <a:ext cx="4191000" cy="441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1C1CAAC-FCE1-0F49-9213-68198B5B93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900" y="1557069"/>
            <a:ext cx="4030692" cy="441241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9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2C527-8B9D-8246-91A9-9409711269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417" y="1752602"/>
            <a:ext cx="4002657" cy="229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A8408A-BD39-1143-B159-ADEF618119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517" y="1752602"/>
            <a:ext cx="4002657" cy="229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0AD97FB-93BE-DB45-A52D-FBEDA471E6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418" y="4175185"/>
            <a:ext cx="4004813" cy="17597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A043C3-CCE6-E94E-86B7-2C87584D0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9112" y="4171350"/>
            <a:ext cx="4004813" cy="17597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576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s: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DAB9BD6-3961-D844-A683-C94021227A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6646" y="1531303"/>
            <a:ext cx="4085959" cy="454448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8ADCB3-C9B3-EC48-9458-35DF44484D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900" y="3795623"/>
            <a:ext cx="1718813" cy="2280164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spcBef>
                <a:spcPts val="0"/>
              </a:spcBef>
              <a:buNone/>
              <a:tabLst>
                <a:tab pos="447664" algn="l"/>
              </a:tabLst>
              <a:defRPr sz="10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66693" indent="0"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0A91070-F4E3-A444-B946-7B741CC2EC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77042" y="1531303"/>
            <a:ext cx="4085959" cy="454448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D2B1AF1-6C07-0848-B705-FA2E9E65A6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4188" y="3795623"/>
            <a:ext cx="1718813" cy="2280164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spcBef>
                <a:spcPts val="0"/>
              </a:spcBef>
              <a:buNone/>
              <a:tabLst>
                <a:tab pos="447664" algn="l"/>
              </a:tabLst>
              <a:defRPr sz="10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66693" indent="0"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48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704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F9CEC71D-BC91-5440-9BB9-35CDC82F7E6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1" y="1902125"/>
            <a:ext cx="7990217" cy="39638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704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F9CEC71D-BC91-5440-9BB9-35CDC82F7E6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1" y="1752602"/>
            <a:ext cx="4229100" cy="41133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351B5D0-0424-9548-AF82-140D2DAF7C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2308" y="1752602"/>
            <a:ext cx="4030692" cy="41363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 compar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8C40EE-84A0-3745-B2E6-A3F7BE6A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4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E00DAF-ECE6-634B-A984-948D31552EE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53953" y="5371583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83E9B5-932B-2743-A48C-72119B97179D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695910" y="5362330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BFB98C4B-E252-CC48-AB8E-DFC6506ED44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98706" y="1786738"/>
            <a:ext cx="3713876" cy="3573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84DF7898-F63B-1F4D-8858-3FC3DA64D52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52267" y="1786738"/>
            <a:ext cx="3713876" cy="3573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8CE71E7-A9F3-E444-871F-17DB90C0A38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98706" y="1497599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5B5982A-241D-6342-9E63-00B22BE661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3953" y="1497599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graph compar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8C40EE-84A0-3745-B2E6-A3F7BE6A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38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E00DAF-ECE6-634B-A984-948D31552EE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53953" y="4554969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83E9B5-932B-2743-A48C-72119B97179D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695910" y="4545715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BFB98C4B-E252-CC48-AB8E-DFC6506ED44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98706" y="1671721"/>
            <a:ext cx="3713876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84DF7898-F63B-1F4D-8858-3FC3DA64D52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52267" y="1671721"/>
            <a:ext cx="3713876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FD8311-8D79-D942-9499-D6E06A969E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7774" y="5033334"/>
            <a:ext cx="8064809" cy="97640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7664" algn="l"/>
              </a:tabLst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266693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8CE71E7-A9F3-E444-871F-17DB90C0A38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98706" y="1382581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5B5982A-241D-6342-9E63-00B22BE661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3953" y="1382581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9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C2FE318-9961-5C41-B1BA-AFE4243693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1015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D76ED2EC-7280-704F-84A4-4CA91CFEE5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 rot="10800000">
            <a:off x="510388" y="1752601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0F5B8B-5AB7-4C42-9A90-B1B4D8A9E0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5340" y="2095263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431908B7-5C20-A14D-94CA-9DDE0108E28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19201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AEE2D79D-6A8D-D547-ADF8-810294DE1C0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 rot="10800000">
            <a:off x="3328574" y="1764103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5D8ADE6-B31F-E144-ADEB-AAC3D6335E2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3526" y="2095263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5A218813-4A94-714C-A6D0-26185160472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21143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714A8899-300F-5B4F-97E8-96883C0851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 rot="10800000">
            <a:off x="6130516" y="1741100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D457C08-78EC-014E-BA1C-6659BEA010D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75468" y="2106764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8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80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807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point lis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88032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lis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44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0594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40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6"/>
            <a:ext cx="12092445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93171" y="493200"/>
            <a:ext cx="1441850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2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8"/>
            <a:ext cx="4184204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013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201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0594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52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9219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51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23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979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009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426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0634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4124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95043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479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1800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200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549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6417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31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1800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200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549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6417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089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C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3677009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98348-9CD6-2F4A-8183-88D35215A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211" y="1560606"/>
            <a:ext cx="4542790" cy="5100676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73593" y="1798611"/>
            <a:ext cx="4235569" cy="3216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0C8FA9-8A5F-DE42-A851-52BF8459F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107" y="1422401"/>
            <a:ext cx="5048834" cy="4535827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2917885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59525" y="1741100"/>
            <a:ext cx="4528868" cy="3848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1783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FA3C4-3F41-2646-97DE-A04A4D44E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706" y="1518250"/>
            <a:ext cx="6747294" cy="4753155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2434806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9965" y="1867619"/>
            <a:ext cx="4425349" cy="36877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data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25E593-1C27-F54D-BAE9-4A3940065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651" y="1526986"/>
            <a:ext cx="4014470" cy="4507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69F142-FA0E-0349-9663-CF647EE6E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1" y="1526986"/>
            <a:ext cx="4014470" cy="45074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22166" y="1706596"/>
            <a:ext cx="3743862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9A9D375-1269-0545-BD2B-5A7BCB4D80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226" y="1729598"/>
            <a:ext cx="3743862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873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data compariso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4866FC-2055-5142-B87C-BEF065081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77" y="1506743"/>
            <a:ext cx="4058990" cy="3522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E02AA2-A005-0D47-AEBA-A55628C60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635" y="1518245"/>
            <a:ext cx="4058990" cy="35224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9805" y="1810107"/>
            <a:ext cx="3614468" cy="29171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9A9D375-1269-0545-BD2B-5A7BCB4D80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2348" y="1821609"/>
            <a:ext cx="3651848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128FDCE-0B46-3B47-8FAE-3FFC238023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7774" y="5090841"/>
            <a:ext cx="8415227" cy="97640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7664" algn="l"/>
              </a:tabLst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266693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4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B82BDE-45C7-3F4A-BAA0-FECE0FC11E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2808" y="1543952"/>
            <a:ext cx="6153587" cy="33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9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1ABF27-0FD3-CA40-9545-1F6713C44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0838" y="1494367"/>
            <a:ext cx="8061744" cy="4124953"/>
          </a:xfrm>
          <a:prstGeom prst="rect">
            <a:avLst/>
          </a:prstGeom>
        </p:spPr>
        <p:txBody>
          <a:bodyPr anchor="t" anchorCtr="0"/>
          <a:lstStyle>
            <a:lvl1pPr>
              <a:defRPr sz="1100">
                <a:solidFill>
                  <a:schemeClr val="bg1"/>
                </a:solidFill>
              </a:defRPr>
            </a:lvl1pPr>
            <a:lvl2pPr marL="171446" indent="-171446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2pPr>
            <a:lvl3pPr marL="342892" indent="-288918">
              <a:buSzPct val="60000"/>
              <a:buFont typeface="Courier New" panose="02070309020205020404" pitchFamily="49" charset="0"/>
              <a:buChar char="o"/>
              <a:tabLst/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85B2BB-A9D4-AF4D-B288-9CB10AEE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278277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ock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308848" y="0"/>
            <a:ext cx="7835153" cy="6858000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227471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22234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5091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6118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62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189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2027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5742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5007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1848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3217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8498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6886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0608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9125" y="1829155"/>
            <a:ext cx="8196528" cy="4189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932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9874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494064"/>
            <a:ext cx="1246909" cy="9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6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957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58080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60519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9234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1478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0103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7723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4360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9489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2222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083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007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6175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92537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4079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05193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262971" cy="96015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3003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28361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11915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05630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6553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515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284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78094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65016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2" y="856802"/>
            <a:ext cx="7967663" cy="527095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52922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9"/>
            <a:ext cx="4306338" cy="560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7" y="539750"/>
            <a:ext cx="4233863" cy="560863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63277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30714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44157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23162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59961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729443" y="6497908"/>
            <a:ext cx="252633" cy="184666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6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|  </a:t>
            </a:r>
            <a:fld id="{6967D197-2218-4700-B211-63EF06F51A7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1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2980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050" y="-463437"/>
            <a:ext cx="3031024" cy="21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48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4209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7"/>
            <a:ext cx="12092445" cy="6992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93171" y="493201"/>
            <a:ext cx="1441850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9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67835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31414"/>
            <a:ext cx="2057400" cy="365125"/>
          </a:xfrm>
        </p:spPr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2332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30492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81480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22859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60908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37586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04755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2" y="856802"/>
            <a:ext cx="7967663" cy="527095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47374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9"/>
            <a:ext cx="4306338" cy="560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7" y="539750"/>
            <a:ext cx="4233863" cy="560863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066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524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3292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62291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46388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61353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5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21519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3D034B-0BD7-4CA8-9DD7-8FB1B7166C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1545" y="2084590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Peninsula_PPT_RedFooter.png">
            <a:extLst>
              <a:ext uri="{FF2B5EF4-FFF2-40B4-BE49-F238E27FC236}">
                <a16:creationId xmlns:a16="http://schemas.microsoft.com/office/drawing/2014/main" id="{CC8AF0ED-9A53-42E5-8F24-F6CE926552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3" name="Picture 2" descr="Peninsula_PPT_RedFooter.png">
            <a:extLst>
              <a:ext uri="{FF2B5EF4-FFF2-40B4-BE49-F238E27FC236}">
                <a16:creationId xmlns:a16="http://schemas.microsoft.com/office/drawing/2014/main" id="{F0523720-69DD-4153-9EA7-1AA84584A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B45369-AD7F-44DB-BD66-BDE497D4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54" y="958475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D62D2D-F829-44D2-88B2-74BAE887DF6C}"/>
              </a:ext>
            </a:extLst>
          </p:cNvPr>
          <p:cNvCxnSpPr>
            <a:cxnSpLocks/>
          </p:cNvCxnSpPr>
          <p:nvPr userDrawn="1"/>
        </p:nvCxnSpPr>
        <p:spPr>
          <a:xfrm>
            <a:off x="617251" y="1747956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2690769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01904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27415-C829-42BE-B215-FCD855B91B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95340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27415-C829-42BE-B215-FCD855B91B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559BBE-36E1-4765-AFF0-B415A2CA3B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3018176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3988236"/>
            <a:ext cx="937229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1706614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 BLUE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05CB5D-19C8-400B-909E-9AACAD51D5AF}"/>
              </a:ext>
            </a:extLst>
          </p:cNvPr>
          <p:cNvSpPr/>
          <p:nvPr userDrawn="1"/>
        </p:nvSpPr>
        <p:spPr>
          <a:xfrm>
            <a:off x="-177800" y="-203200"/>
            <a:ext cx="9601200" cy="72136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E2E19-7C98-4BE8-8C02-B1AD8AF935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3018176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3988236"/>
            <a:ext cx="937229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57501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4731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DDAF32-736B-43BA-A493-E46B5FDAFE3C}"/>
              </a:ext>
            </a:extLst>
          </p:cNvPr>
          <p:cNvSpPr/>
          <p:nvPr userDrawn="1"/>
        </p:nvSpPr>
        <p:spPr>
          <a:xfrm>
            <a:off x="-93133" y="-90310"/>
            <a:ext cx="9414934" cy="7055555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FA85C-6E71-49FD-82EA-C58CD675B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3018176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3988236"/>
            <a:ext cx="937229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082449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422B76-1013-4EA1-8FEF-6402901B48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7B6493-2A44-41DC-81EB-B909910AD8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3018176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3988236"/>
            <a:ext cx="937229" cy="0"/>
          </a:xfrm>
          <a:prstGeom prst="line">
            <a:avLst/>
          </a:prstGeom>
          <a:ln w="57150" cap="sq">
            <a:solidFill>
              <a:srgbClr val="243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3187410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BLUE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27415-C829-42BE-B215-FCD855B91B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559BBE-36E1-4765-AFF0-B415A2CA3B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2426832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4125396"/>
            <a:ext cx="937229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893028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DAF8A2-AEEB-471E-8073-8E590F5F2E83}"/>
              </a:ext>
            </a:extLst>
          </p:cNvPr>
          <p:cNvSpPr/>
          <p:nvPr userDrawn="1"/>
        </p:nvSpPr>
        <p:spPr>
          <a:xfrm>
            <a:off x="-177800" y="-203200"/>
            <a:ext cx="9601200" cy="72136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87721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I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CF565D-55B2-4796-8DF9-7B97E0B7BB92}"/>
              </a:ext>
            </a:extLst>
          </p:cNvPr>
          <p:cNvSpPr/>
          <p:nvPr userDrawn="1"/>
        </p:nvSpPr>
        <p:spPr>
          <a:xfrm>
            <a:off x="-93133" y="-90310"/>
            <a:ext cx="9414934" cy="7055555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89703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112C-6F18-4559-8BCA-5CE07E97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7" y="3522721"/>
            <a:ext cx="6989159" cy="1754326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None/>
              <a:defRPr sz="1350">
                <a:solidFill>
                  <a:schemeClr val="bg1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buClr>
                <a:srgbClr val="E40038"/>
              </a:buCl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BFD5F6-2AE4-473C-BA8C-AAC49D77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3" y="2352410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535DC-5A4A-49C3-BB53-ED8A74C13A9C}"/>
              </a:ext>
            </a:extLst>
          </p:cNvPr>
          <p:cNvCxnSpPr>
            <a:cxnSpLocks/>
          </p:cNvCxnSpPr>
          <p:nvPr userDrawn="1"/>
        </p:nvCxnSpPr>
        <p:spPr>
          <a:xfrm>
            <a:off x="816159" y="3062089"/>
            <a:ext cx="415682" cy="0"/>
          </a:xfrm>
          <a:prstGeom prst="line">
            <a:avLst/>
          </a:prstGeom>
          <a:ln w="5715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C0BB543F-FBF8-420C-94CB-F229A09F22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058" y="908177"/>
            <a:ext cx="1507942" cy="6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145688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E5B160-86B4-4488-ADE0-706D84530A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112C-6F18-4559-8BCA-5CE07E97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7" y="3522721"/>
            <a:ext cx="6989159" cy="1754326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None/>
              <a:defRPr sz="1350">
                <a:solidFill>
                  <a:schemeClr val="bg1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buClr>
                <a:srgbClr val="E40038"/>
              </a:buCl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BFD5F6-2AE4-473C-BA8C-AAC49D77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3" y="2352410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535DC-5A4A-49C3-BB53-ED8A74C13A9C}"/>
              </a:ext>
            </a:extLst>
          </p:cNvPr>
          <p:cNvCxnSpPr>
            <a:cxnSpLocks/>
          </p:cNvCxnSpPr>
          <p:nvPr userDrawn="1"/>
        </p:nvCxnSpPr>
        <p:spPr>
          <a:xfrm>
            <a:off x="816159" y="3062089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84EAE27B-924B-4645-B65D-607EE6F092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058" y="908177"/>
            <a:ext cx="1507942" cy="6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076658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DD176A-9758-4609-9C2E-E8DD0CAD5E14}"/>
              </a:ext>
            </a:extLst>
          </p:cNvPr>
          <p:cNvSpPr/>
          <p:nvPr userDrawn="1"/>
        </p:nvSpPr>
        <p:spPr>
          <a:xfrm>
            <a:off x="-177800" y="-203200"/>
            <a:ext cx="9601200" cy="72136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112C-6F18-4559-8BCA-5CE07E97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7" y="3522721"/>
            <a:ext cx="6989159" cy="1754326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None/>
              <a:defRPr sz="1350">
                <a:solidFill>
                  <a:schemeClr val="bg1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buClr>
                <a:srgbClr val="E40038"/>
              </a:buCl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BFD5F6-2AE4-473C-BA8C-AAC49D77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3" y="2352410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535DC-5A4A-49C3-BB53-ED8A74C13A9C}"/>
              </a:ext>
            </a:extLst>
          </p:cNvPr>
          <p:cNvCxnSpPr>
            <a:cxnSpLocks/>
          </p:cNvCxnSpPr>
          <p:nvPr userDrawn="1"/>
        </p:nvCxnSpPr>
        <p:spPr>
          <a:xfrm>
            <a:off x="816159" y="3062089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481D7E4F-0407-4102-A7F9-687C6EF0B7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58" y="908177"/>
            <a:ext cx="1507942" cy="6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83059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YELLOW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12C4CF-72A9-48FA-84FA-7BE334BC8B05}"/>
              </a:ext>
            </a:extLst>
          </p:cNvPr>
          <p:cNvSpPr/>
          <p:nvPr userDrawn="1"/>
        </p:nvSpPr>
        <p:spPr>
          <a:xfrm>
            <a:off x="-93133" y="-90310"/>
            <a:ext cx="9414934" cy="7055555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112C-6F18-4559-8BCA-5CE07E97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7" y="3522721"/>
            <a:ext cx="6989159" cy="1754326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None/>
              <a:defRPr sz="1350">
                <a:solidFill>
                  <a:schemeClr val="bg1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buClr>
                <a:srgbClr val="E40038"/>
              </a:buCl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BFD5F6-2AE4-473C-BA8C-AAC49D77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3" y="2352410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535DC-5A4A-49C3-BB53-ED8A74C13A9C}"/>
              </a:ext>
            </a:extLst>
          </p:cNvPr>
          <p:cNvCxnSpPr>
            <a:cxnSpLocks/>
          </p:cNvCxnSpPr>
          <p:nvPr userDrawn="1"/>
        </p:nvCxnSpPr>
        <p:spPr>
          <a:xfrm>
            <a:off x="816159" y="3062089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74D97649-9F7F-4F07-9441-24ADFAF8B1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58" y="908177"/>
            <a:ext cx="1507942" cy="6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88469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FB6946-4413-4629-B89E-B1E2B897B58F}"/>
              </a:ext>
            </a:extLst>
          </p:cNvPr>
          <p:cNvSpPr/>
          <p:nvPr userDrawn="1"/>
        </p:nvSpPr>
        <p:spPr>
          <a:xfrm>
            <a:off x="1" y="0"/>
            <a:ext cx="145868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F7C25B0-F2DD-435E-8FF2-8CF0EA56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258" y="1979457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E299F08-0DA9-4345-AFF9-01CA57E0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58" y="770487"/>
            <a:ext cx="6259148" cy="914577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404040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0F7C38-71B4-42E9-ADC5-5C31A9F80C22}"/>
              </a:ext>
            </a:extLst>
          </p:cNvPr>
          <p:cNvCxnSpPr>
            <a:cxnSpLocks/>
          </p:cNvCxnSpPr>
          <p:nvPr userDrawn="1"/>
        </p:nvCxnSpPr>
        <p:spPr>
          <a:xfrm>
            <a:off x="1952106" y="1716593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9248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97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94C8FE-06D5-45DB-AF4C-5C50046B8DC5}"/>
              </a:ext>
            </a:extLst>
          </p:cNvPr>
          <p:cNvSpPr/>
          <p:nvPr userDrawn="1"/>
        </p:nvSpPr>
        <p:spPr>
          <a:xfrm>
            <a:off x="1" y="0"/>
            <a:ext cx="145868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352C4F7-04F1-412E-9593-3259C0EF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58" y="770487"/>
            <a:ext cx="6259148" cy="1301767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404040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2F9026D-D97F-4C6B-BA7C-7D50D2909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55258" y="2404417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CCFE9C-0FDB-4D76-B307-CBCA822CB7D4}"/>
              </a:ext>
            </a:extLst>
          </p:cNvPr>
          <p:cNvCxnSpPr>
            <a:cxnSpLocks/>
          </p:cNvCxnSpPr>
          <p:nvPr userDrawn="1"/>
        </p:nvCxnSpPr>
        <p:spPr>
          <a:xfrm>
            <a:off x="1952106" y="223160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1367905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ngle lin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F658D5-63DB-40A4-A952-8F6F6A1E01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0949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FC6B66-D61A-4524-B0B3-294172240F23}"/>
              </a:ext>
            </a:extLst>
          </p:cNvPr>
          <p:cNvCxnSpPr>
            <a:cxnSpLocks/>
          </p:cNvCxnSpPr>
          <p:nvPr userDrawn="1"/>
        </p:nvCxnSpPr>
        <p:spPr>
          <a:xfrm>
            <a:off x="747797" y="150877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482BAAE-7DF1-4569-AE66-265F90A187DF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A6B666-6468-4505-8439-F19ABCD0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03581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F7C25B0-F2DD-435E-8FF2-8CF0EA56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8" y="2041242"/>
            <a:ext cx="8185557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0F7C38-71B4-42E9-ADC5-5C31A9F80C22}"/>
              </a:ext>
            </a:extLst>
          </p:cNvPr>
          <p:cNvCxnSpPr>
            <a:cxnSpLocks/>
          </p:cNvCxnSpPr>
          <p:nvPr userDrawn="1"/>
        </p:nvCxnSpPr>
        <p:spPr>
          <a:xfrm>
            <a:off x="747797" y="1803092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F5BC7E0-234E-4D1F-A26F-9B7D74A748C6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1289FFD-9787-4724-A7CA-B0D10D5E50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1476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2F9026D-D97F-4C6B-BA7C-7D50D2909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7796" y="2612235"/>
            <a:ext cx="8054209" cy="3663874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CCFE9C-0FDB-4D76-B307-CBCA822CB7D4}"/>
              </a:ext>
            </a:extLst>
          </p:cNvPr>
          <p:cNvCxnSpPr>
            <a:cxnSpLocks/>
          </p:cNvCxnSpPr>
          <p:nvPr userDrawn="1"/>
        </p:nvCxnSpPr>
        <p:spPr>
          <a:xfrm>
            <a:off x="747796" y="223160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16EE8C4-0C68-4964-93AD-3F904F457EFE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27FDC4F-C0B7-43D5-99A5-EE4FA07C7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20883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lin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F1E324-4369-4693-90DB-DF75523E13EB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E4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3BFF1A-EB10-4D8C-A74A-81FA8DA5FEE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50949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12AB09-B70A-4331-B142-E20689417780}"/>
              </a:ext>
            </a:extLst>
          </p:cNvPr>
          <p:cNvCxnSpPr>
            <a:cxnSpLocks/>
          </p:cNvCxnSpPr>
          <p:nvPr userDrawn="1"/>
        </p:nvCxnSpPr>
        <p:spPr>
          <a:xfrm>
            <a:off x="747797" y="150877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4B7B9-BC1A-41B1-92E6-A8ED4D62B9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55915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lin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F5FEE0-5AAA-42CD-8116-54635FA6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8" y="2041242"/>
            <a:ext cx="8185557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217AD1-38DB-4509-A639-77D026978FEA}"/>
              </a:ext>
            </a:extLst>
          </p:cNvPr>
          <p:cNvCxnSpPr>
            <a:cxnSpLocks/>
          </p:cNvCxnSpPr>
          <p:nvPr userDrawn="1"/>
        </p:nvCxnSpPr>
        <p:spPr>
          <a:xfrm>
            <a:off x="747797" y="1803092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7C1FB11-6C53-462B-802D-057533CC1A0B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E4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9267D7-7091-41E9-B4D1-5FE1CD7CA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95988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lin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B62357-EF53-48BD-B7B4-6C1F0CDA72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7796" y="2612235"/>
            <a:ext cx="8054209" cy="3663874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A8F14A-5317-4702-B90D-F266E11C795D}"/>
              </a:ext>
            </a:extLst>
          </p:cNvPr>
          <p:cNvCxnSpPr>
            <a:cxnSpLocks/>
          </p:cNvCxnSpPr>
          <p:nvPr userDrawn="1"/>
        </p:nvCxnSpPr>
        <p:spPr>
          <a:xfrm>
            <a:off x="747796" y="223160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78FE60D-04D0-459F-9F81-0BF875C9560D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E4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6F1CF-7A6A-4CEB-BB53-7DE73F0EF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97901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B5D8BD9-DE11-4FEC-91E4-EB50F66F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0B1F3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F658D5-63DB-40A4-A952-8F6F6A1E01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0949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20B1F3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0B1F3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0B1F3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0B1F3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0B1F3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FC6B66-D61A-4524-B0B3-294172240F23}"/>
              </a:ext>
            </a:extLst>
          </p:cNvPr>
          <p:cNvCxnSpPr>
            <a:cxnSpLocks/>
          </p:cNvCxnSpPr>
          <p:nvPr userDrawn="1"/>
        </p:nvCxnSpPr>
        <p:spPr>
          <a:xfrm>
            <a:off x="747797" y="1508771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482BAAE-7DF1-4569-AE66-265F90A187DF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24368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F7C25B0-F2DD-435E-8FF2-8CF0EA56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8" y="2041242"/>
            <a:ext cx="8185557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0B1F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0B1F3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0B1F3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0F7C38-71B4-42E9-ADC5-5C31A9F80C22}"/>
              </a:ext>
            </a:extLst>
          </p:cNvPr>
          <p:cNvCxnSpPr>
            <a:cxnSpLocks/>
          </p:cNvCxnSpPr>
          <p:nvPr userDrawn="1"/>
        </p:nvCxnSpPr>
        <p:spPr>
          <a:xfrm>
            <a:off x="747797" y="1790735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8B3BB595-AB74-471A-8459-EB9FCE7F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0B1F3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5BC7E0-234E-4D1F-A26F-9B7D74A748C6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659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2F9026D-D97F-4C6B-BA7C-7D50D2909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7796" y="2612235"/>
            <a:ext cx="8054209" cy="3663874"/>
          </a:xfrm>
          <a:prstGeom prst="rect">
            <a:avLst/>
          </a:prstGeom>
        </p:spPr>
        <p:txBody>
          <a:bodyPr/>
          <a:lstStyle>
            <a:lvl1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0B1F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0B1F3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0B1F3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CCFE9C-0FDB-4D76-B307-CBCA822CB7D4}"/>
              </a:ext>
            </a:extLst>
          </p:cNvPr>
          <p:cNvCxnSpPr>
            <a:cxnSpLocks/>
          </p:cNvCxnSpPr>
          <p:nvPr userDrawn="1"/>
        </p:nvCxnSpPr>
        <p:spPr>
          <a:xfrm>
            <a:off x="747796" y="2231601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16EE8C4-0C68-4964-93AD-3F904F457EFE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5EC5C3-477B-4D07-B227-C9E4D1DB1DE1}"/>
              </a:ext>
            </a:extLst>
          </p:cNvPr>
          <p:cNvSpPr txBox="1">
            <a:spLocks/>
          </p:cNvSpPr>
          <p:nvPr userDrawn="1"/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0B1F3"/>
                </a:solidFill>
                <a:latin typeface="Foco Bold" panose="020B0804050202020203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100" dirty="0"/>
              <a:t>Click to edit Master title style</a:t>
            </a:r>
            <a:endParaRPr lang="en-GB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71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23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648251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|  </a:t>
            </a:r>
            <a:fld id="{6967D197-2218-4700-B211-63EF06F51A7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0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72272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ngle line 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AA9CE79-0766-421A-AF34-120B3549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FFB846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341065-6BF7-4A24-9BDF-89225A352C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0949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B846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B846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B846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B846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B846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ACF357-6389-4026-BB05-28F063418AAA}"/>
              </a:ext>
            </a:extLst>
          </p:cNvPr>
          <p:cNvCxnSpPr>
            <a:cxnSpLocks/>
          </p:cNvCxnSpPr>
          <p:nvPr userDrawn="1"/>
        </p:nvCxnSpPr>
        <p:spPr>
          <a:xfrm>
            <a:off x="747797" y="1508771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93EFB39-F61C-4D53-8A5A-56972B0D352E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87016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line 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D44AD2-7057-4F93-9893-ED6DC66C9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8" y="2041242"/>
            <a:ext cx="8185557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B846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B846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B846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4DE54D-3D7D-4D05-96CD-E3066043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FFB846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D4372E-9451-49BF-B9A8-76614E7BD586}"/>
              </a:ext>
            </a:extLst>
          </p:cNvPr>
          <p:cNvCxnSpPr>
            <a:cxnSpLocks/>
          </p:cNvCxnSpPr>
          <p:nvPr userDrawn="1"/>
        </p:nvCxnSpPr>
        <p:spPr>
          <a:xfrm>
            <a:off x="747797" y="1796101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C3C5E-7235-4C00-AC61-B0EFBA709DC5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95356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line 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82DAE3-8975-487D-B170-F6BDB1672A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7796" y="2612235"/>
            <a:ext cx="8054209" cy="3663874"/>
          </a:xfrm>
          <a:prstGeom prst="rect">
            <a:avLst/>
          </a:prstGeom>
        </p:spPr>
        <p:txBody>
          <a:bodyPr/>
          <a:lstStyle>
            <a:lvl1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B846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B846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B846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641DC8-DB8D-441A-AF46-3C141B971860}"/>
              </a:ext>
            </a:extLst>
          </p:cNvPr>
          <p:cNvCxnSpPr>
            <a:cxnSpLocks/>
          </p:cNvCxnSpPr>
          <p:nvPr userDrawn="1"/>
        </p:nvCxnSpPr>
        <p:spPr>
          <a:xfrm>
            <a:off x="747796" y="2231601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F74F98C-F93F-4B3E-85A5-9A4E11E9938F}"/>
              </a:ext>
            </a:extLst>
          </p:cNvPr>
          <p:cNvSpPr txBox="1">
            <a:spLocks/>
          </p:cNvSpPr>
          <p:nvPr userDrawn="1"/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0B1F3"/>
                </a:solidFill>
                <a:latin typeface="Foco Bold" panose="020B0804050202020203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100" dirty="0">
                <a:solidFill>
                  <a:srgbClr val="FFB846"/>
                </a:solidFill>
              </a:rPr>
              <a:t>Click to edit Master title style</a:t>
            </a:r>
            <a:endParaRPr lang="en-GB" sz="2100" dirty="0">
              <a:solidFill>
                <a:srgbClr val="FFB846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1B8379-4456-4620-A1C6-8858AE7FA189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67836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B a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0B1F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0B1F3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0B1F3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0B1F3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1716593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37880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and 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B846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B846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B846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B846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1716593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51871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and Blu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E40038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1716593"/>
            <a:ext cx="415682" cy="0"/>
          </a:xfrm>
          <a:prstGeom prst="line">
            <a:avLst/>
          </a:prstGeom>
          <a:ln w="57150" cap="sq">
            <a:solidFill>
              <a:srgbClr val="243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89175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and Blue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254333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E40038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2143313"/>
            <a:ext cx="415682" cy="0"/>
          </a:xfrm>
          <a:prstGeom prst="line">
            <a:avLst/>
          </a:prstGeom>
          <a:ln w="57150" cap="sq">
            <a:solidFill>
              <a:srgbClr val="243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915298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0000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0000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1716593"/>
            <a:ext cx="415682" cy="0"/>
          </a:xfrm>
          <a:prstGeom prst="line">
            <a:avLst/>
          </a:prstGeom>
          <a:ln w="57150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84244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 algn="ctr">
              <a:buClr>
                <a:srgbClr val="243142"/>
              </a:buClr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Clr>
                <a:srgbClr val="243142"/>
              </a:buClr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buClr>
                <a:srgbClr val="243142"/>
              </a:buClr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buClr>
                <a:srgbClr val="243142"/>
              </a:buClr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buClr>
                <a:srgbClr val="243142"/>
              </a:buClr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4364160" y="1716593"/>
            <a:ext cx="415682" cy="0"/>
          </a:xfrm>
          <a:prstGeom prst="line">
            <a:avLst/>
          </a:prstGeom>
          <a:ln w="57150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536227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 and Penins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B5D8BD9-DE11-4FEC-91E4-EB50F66F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58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F658D5-63DB-40A4-A952-8F6F6A1E01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55258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FC6B66-D61A-4524-B0B3-294172240F23}"/>
              </a:ext>
            </a:extLst>
          </p:cNvPr>
          <p:cNvCxnSpPr>
            <a:cxnSpLocks/>
          </p:cNvCxnSpPr>
          <p:nvPr userDrawn="1"/>
        </p:nvCxnSpPr>
        <p:spPr>
          <a:xfrm>
            <a:off x="1952106" y="150877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41FEA06-E83A-4EB5-A5C6-BEA76BA7E6AD}"/>
              </a:ext>
            </a:extLst>
          </p:cNvPr>
          <p:cNvSpPr/>
          <p:nvPr userDrawn="1"/>
        </p:nvSpPr>
        <p:spPr>
          <a:xfrm>
            <a:off x="1" y="0"/>
            <a:ext cx="1458686" cy="6858000"/>
          </a:xfrm>
          <a:prstGeom prst="rect">
            <a:avLst/>
          </a:prstGeom>
          <a:solidFill>
            <a:srgbClr val="41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450AAB-3D57-45A6-B5CD-A5F8CA95BC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648" y="5794867"/>
            <a:ext cx="687599" cy="526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5279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381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90800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7854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6387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5071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5225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78974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57461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2189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65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1277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90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435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593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3866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8264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31369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8839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253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>
                <a:solidFill>
                  <a:schemeClr val="bg1"/>
                </a:solidFill>
              </a:defRPr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8" y="494063"/>
            <a:ext cx="1407329" cy="10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8210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4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1181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70"/>
            <a:ext cx="4184204" cy="2299453"/>
          </a:xfrm>
        </p:spPr>
        <p:txBody>
          <a:bodyPr anchor="ctr" anchorCtr="0"/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2506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1253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5353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rgbClr val="58595B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13576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805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8433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7322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4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2486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3916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6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0372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81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46507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01677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0538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89695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68940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8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36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9073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D2EB1-05D2-9642-AA80-54ADF3532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4" y="3110948"/>
            <a:ext cx="6844692" cy="3747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82DFB-2757-A342-B53B-E42154CA6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3814" y="258427"/>
            <a:ext cx="2257045" cy="2397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87946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1" y="446400"/>
            <a:ext cx="8161200" cy="904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563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563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514350" rtl="0" eaLnBrk="1" latinLnBrk="0" hangingPunct="1">
              <a:defRPr lang="en-GB" sz="563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544648"/>
            <a:ext cx="8161338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749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ntro 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5" descr="logo lar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7257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4711848"/>
            <a:ext cx="8229599" cy="139222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B1051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9141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page with inser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410" y="6328754"/>
            <a:ext cx="4762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2536658B-4F7A-4DE4-A345-647BE6317A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36608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pag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6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6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410" y="6328754"/>
            <a:ext cx="4762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2536658B-4F7A-4DE4-A345-647BE6317A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40437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andard pag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410" y="6328754"/>
            <a:ext cx="4762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2536658B-4F7A-4DE4-A345-647BE6317A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2801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pag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410" y="6328754"/>
            <a:ext cx="4762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2536658B-4F7A-4DE4-A345-647BE6317A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861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25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6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1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64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1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41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1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5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86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1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31480"/>
            <a:ext cx="1422000" cy="4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25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1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31480"/>
            <a:ext cx="1422000" cy="4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1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10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63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30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78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02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0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es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45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30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2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82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81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371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518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8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75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878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26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053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95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28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66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47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711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778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05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648251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|  </a:t>
            </a:r>
            <a:fld id="{6967D197-2218-4700-B211-63EF06F51A7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0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2290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559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7256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576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98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79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01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92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97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2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878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261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6131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348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32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925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043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197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759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511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36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051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445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626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225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364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153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855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375455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6"/>
          <a:stretch/>
        </p:blipFill>
        <p:spPr>
          <a:xfrm>
            <a:off x="4355976" y="-303865"/>
            <a:ext cx="4788024" cy="747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63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ertising &amp; 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33061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9409"/>
          <a:stretch>
            <a:fillRect/>
          </a:stretch>
        </p:blipFill>
        <p:spPr>
          <a:xfrm>
            <a:off x="4293493" y="0"/>
            <a:ext cx="4850507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19" Type="http://schemas.openxmlformats.org/officeDocument/2006/relationships/image" Target="../media/image34.jpeg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19" Type="http://schemas.openxmlformats.org/officeDocument/2006/relationships/image" Target="../media/image38.jpeg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41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78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26" Type="http://schemas.openxmlformats.org/officeDocument/2006/relationships/slideLayout" Target="../slideLayouts/slideLayout204.xml"/><Relationship Id="rId39" Type="http://schemas.openxmlformats.org/officeDocument/2006/relationships/image" Target="../media/image46.png"/><Relationship Id="rId21" Type="http://schemas.openxmlformats.org/officeDocument/2006/relationships/slideLayout" Target="../slideLayouts/slideLayout199.xml"/><Relationship Id="rId34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5" Type="http://schemas.openxmlformats.org/officeDocument/2006/relationships/slideLayout" Target="../slideLayouts/slideLayout203.xml"/><Relationship Id="rId33" Type="http://schemas.openxmlformats.org/officeDocument/2006/relationships/slideLayout" Target="../slideLayouts/slideLayout211.xml"/><Relationship Id="rId38" Type="http://schemas.openxmlformats.org/officeDocument/2006/relationships/theme" Target="../theme/theme16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24" Type="http://schemas.openxmlformats.org/officeDocument/2006/relationships/slideLayout" Target="../slideLayouts/slideLayout202.xml"/><Relationship Id="rId32" Type="http://schemas.openxmlformats.org/officeDocument/2006/relationships/slideLayout" Target="../slideLayouts/slideLayout210.xml"/><Relationship Id="rId37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23" Type="http://schemas.openxmlformats.org/officeDocument/2006/relationships/slideLayout" Target="../slideLayouts/slideLayout201.xml"/><Relationship Id="rId28" Type="http://schemas.openxmlformats.org/officeDocument/2006/relationships/slideLayout" Target="../slideLayouts/slideLayout206.xml"/><Relationship Id="rId36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97.xml"/><Relationship Id="rId31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200.xml"/><Relationship Id="rId27" Type="http://schemas.openxmlformats.org/officeDocument/2006/relationships/slideLayout" Target="../slideLayouts/slideLayout205.xml"/><Relationship Id="rId30" Type="http://schemas.openxmlformats.org/officeDocument/2006/relationships/slideLayout" Target="../slideLayouts/slideLayout208.xml"/><Relationship Id="rId35" Type="http://schemas.openxmlformats.org/officeDocument/2006/relationships/slideLayout" Target="../slideLayouts/slideLayout213.xml"/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5" Type="http://schemas.openxmlformats.org/officeDocument/2006/relationships/image" Target="../media/image54.tiff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30.xml"/><Relationship Id="rId16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38.xml"/><Relationship Id="rId19" Type="http://schemas.openxmlformats.org/officeDocument/2006/relationships/image" Target="../media/image55.jpeg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slideLayout" Target="../slideLayouts/slideLayout24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60.xml"/><Relationship Id="rId16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68.xml"/><Relationship Id="rId19" Type="http://schemas.openxmlformats.org/officeDocument/2006/relationships/image" Target="../media/image56.png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slideLayout" Target="../slideLayouts/slideLayout272.xml"/></Relationships>
</file>

<file path=ppt/slideMasters/_rels/slideMaster2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7.xml"/><Relationship Id="rId18" Type="http://schemas.openxmlformats.org/officeDocument/2006/relationships/slideLayout" Target="../slideLayouts/slideLayout292.xml"/><Relationship Id="rId26" Type="http://schemas.openxmlformats.org/officeDocument/2006/relationships/slideLayout" Target="../slideLayouts/slideLayout300.xml"/><Relationship Id="rId21" Type="http://schemas.openxmlformats.org/officeDocument/2006/relationships/slideLayout" Target="../slideLayouts/slideLayout295.xml"/><Relationship Id="rId34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17" Type="http://schemas.openxmlformats.org/officeDocument/2006/relationships/slideLayout" Target="../slideLayouts/slideLayout291.xml"/><Relationship Id="rId25" Type="http://schemas.openxmlformats.org/officeDocument/2006/relationships/slideLayout" Target="../slideLayouts/slideLayout299.xml"/><Relationship Id="rId33" Type="http://schemas.openxmlformats.org/officeDocument/2006/relationships/slideLayout" Target="../slideLayouts/slideLayout307.xml"/><Relationship Id="rId38" Type="http://schemas.openxmlformats.org/officeDocument/2006/relationships/tags" Target="../tags/tag1.xml"/><Relationship Id="rId2" Type="http://schemas.openxmlformats.org/officeDocument/2006/relationships/slideLayout" Target="../slideLayouts/slideLayout276.xml"/><Relationship Id="rId16" Type="http://schemas.openxmlformats.org/officeDocument/2006/relationships/slideLayout" Target="../slideLayouts/slideLayout290.xml"/><Relationship Id="rId20" Type="http://schemas.openxmlformats.org/officeDocument/2006/relationships/slideLayout" Target="../slideLayouts/slideLayout294.xml"/><Relationship Id="rId29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24" Type="http://schemas.openxmlformats.org/officeDocument/2006/relationships/slideLayout" Target="../slideLayouts/slideLayout298.xml"/><Relationship Id="rId32" Type="http://schemas.openxmlformats.org/officeDocument/2006/relationships/slideLayout" Target="../slideLayouts/slideLayout306.xml"/><Relationship Id="rId37" Type="http://schemas.openxmlformats.org/officeDocument/2006/relationships/theme" Target="../theme/theme21.xml"/><Relationship Id="rId5" Type="http://schemas.openxmlformats.org/officeDocument/2006/relationships/slideLayout" Target="../slideLayouts/slideLayout279.xml"/><Relationship Id="rId15" Type="http://schemas.openxmlformats.org/officeDocument/2006/relationships/slideLayout" Target="../slideLayouts/slideLayout289.xml"/><Relationship Id="rId23" Type="http://schemas.openxmlformats.org/officeDocument/2006/relationships/slideLayout" Target="../slideLayouts/slideLayout297.xml"/><Relationship Id="rId28" Type="http://schemas.openxmlformats.org/officeDocument/2006/relationships/slideLayout" Target="../slideLayouts/slideLayout302.xml"/><Relationship Id="rId36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284.xml"/><Relationship Id="rId19" Type="http://schemas.openxmlformats.org/officeDocument/2006/relationships/slideLayout" Target="../slideLayouts/slideLayout293.xml"/><Relationship Id="rId31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Relationship Id="rId22" Type="http://schemas.openxmlformats.org/officeDocument/2006/relationships/slideLayout" Target="../slideLayouts/slideLayout296.xml"/><Relationship Id="rId27" Type="http://schemas.openxmlformats.org/officeDocument/2006/relationships/slideLayout" Target="../slideLayouts/slideLayout301.xml"/><Relationship Id="rId30" Type="http://schemas.openxmlformats.org/officeDocument/2006/relationships/slideLayout" Target="../slideLayouts/slideLayout304.xml"/><Relationship Id="rId35" Type="http://schemas.openxmlformats.org/officeDocument/2006/relationships/slideLayout" Target="../slideLayouts/slideLayout309.xml"/><Relationship Id="rId8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7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1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slideLayout" Target="../slideLayouts/slideLayout336.xml"/><Relationship Id="rId18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17" Type="http://schemas.openxmlformats.org/officeDocument/2006/relationships/slideLayout" Target="../slideLayouts/slideLayout340.xml"/><Relationship Id="rId2" Type="http://schemas.openxmlformats.org/officeDocument/2006/relationships/slideLayout" Target="../slideLayouts/slideLayout325.xml"/><Relationship Id="rId16" Type="http://schemas.openxmlformats.org/officeDocument/2006/relationships/slideLayout" Target="../slideLayouts/slideLayout33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33.xml"/><Relationship Id="rId19" Type="http://schemas.openxmlformats.org/officeDocument/2006/relationships/theme" Target="../theme/theme2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slideLayout" Target="../slideLayouts/slideLayout337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4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theme" Target="../theme/theme24.xml"/><Relationship Id="rId5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894" r:id="rId3"/>
    <p:sldLayoutId id="2147483893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4" r:id="rId10"/>
    <p:sldLayoutId id="2147483712" r:id="rId11"/>
    <p:sldLayoutId id="2147483900" r:id="rId12"/>
    <p:sldLayoutId id="2147483901" r:id="rId13"/>
    <p:sldLayoutId id="2147483902" r:id="rId14"/>
    <p:sldLayoutId id="2147483903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B44C0-FF5A-4AD9-B41B-E8824FE3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8" y="897497"/>
            <a:ext cx="8373979" cy="7442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9B95B-2942-4D6B-A7E0-1E3FAA51F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48" y="2181726"/>
            <a:ext cx="8373979" cy="39952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0E971-E301-41E5-84B9-9E747513C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9872" y="6392169"/>
            <a:ext cx="4581257" cy="275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14B6C-1F54-4792-A282-7D74E79EB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199" y="6393600"/>
            <a:ext cx="283796" cy="279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75" b="1">
                <a:solidFill>
                  <a:schemeClr val="tx2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8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73" r:id="rId7"/>
    <p:sldLayoutId id="2147483874" r:id="rId8"/>
    <p:sldLayoutId id="2147483848" r:id="rId9"/>
    <p:sldLayoutId id="2147483849" r:id="rId10"/>
  </p:sldLayoutIdLst>
  <p:hf hdr="0" dt="0"/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25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75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35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None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5000" indent="-13500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0000" indent="-13500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9C613-73C2-6B45-A903-5463DEB14C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CA834-663B-43CB-BC80-A9BB19E65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3002" y="63994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ED43767-B54B-415A-807D-A183216F91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4464E-8535-2845-B68A-44AD0CDC59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850D70-1260-48A3-82BE-FA8BCEA0EE3C}"/>
              </a:ext>
            </a:extLst>
          </p:cNvPr>
          <p:cNvSpPr/>
          <p:nvPr userDrawn="1"/>
        </p:nvSpPr>
        <p:spPr>
          <a:xfrm>
            <a:off x="340821" y="6389500"/>
            <a:ext cx="6591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/>
              <a:t>CIPD Leaders in Learning : Learning Cultures – 27 July 2020</a:t>
            </a:r>
          </a:p>
          <a:p>
            <a:r>
              <a:rPr lang="en-GB" sz="1000"/>
              <a:t>Lucia Capobianco, Senior L&amp;D Officer</a:t>
            </a:r>
          </a:p>
        </p:txBody>
      </p:sp>
    </p:spTree>
    <p:extLst>
      <p:ext uri="{BB962C8B-B14F-4D97-AF65-F5344CB8AC3E}">
        <p14:creationId xmlns:p14="http://schemas.microsoft.com/office/powerpoint/2010/main" val="396179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381533"/>
            <a:ext cx="792956" cy="2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1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00797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B6AA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254000" y="4338000"/>
            <a:ext cx="1890000" cy="2520000"/>
          </a:xfrm>
          <a:prstGeom prst="rect">
            <a:avLst/>
          </a:prstGeom>
          <a:blipFill dpi="0" rotWithShape="1">
            <a:blip r:embed="rId18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9" y="6381534"/>
            <a:ext cx="594717" cy="2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00797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8B6AA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chemeClr val="tx1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chemeClr val="tx1"/>
              </a:solidFill>
              <a:latin typeface="+mn-lt"/>
              <a:cs typeface="Tahoma"/>
            </a:endParaRPr>
          </a:p>
        </p:txBody>
      </p:sp>
      <p:sp>
        <p:nvSpPr>
          <p:cNvPr id="11" name="Text Placeholder 13"/>
          <p:cNvSpPr>
            <a:spLocks noGrp="1"/>
          </p:cNvSpPr>
          <p:nvPr>
            <p:ph type="body" idx="1"/>
          </p:nvPr>
        </p:nvSpPr>
        <p:spPr>
          <a:xfrm>
            <a:off x="360000" y="1492800"/>
            <a:ext cx="8424000" cy="457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8B500E-E8C0-40B7-A297-62212558B8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7"/>
            <a:ext cx="1331999" cy="3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8" r:id="rId2"/>
    <p:sldLayoutId id="2147483909" r:id="rId3"/>
    <p:sldLayoutId id="2147483910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i="0" kern="1200" baseline="0">
          <a:solidFill>
            <a:srgbClr val="715AA3"/>
          </a:solidFill>
          <a:latin typeface="Tahoma"/>
          <a:ea typeface="+mj-ea"/>
          <a:cs typeface="Tahom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2pPr>
      <a:lvl3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3pPr>
      <a:lvl4pPr marL="355600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4pPr>
      <a:lvl5pPr marL="5365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5pPr>
      <a:lvl6pPr marL="719138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6pPr>
      <a:lvl7pPr marL="90011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7pPr>
      <a:lvl8pPr marL="1074738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8pPr>
      <a:lvl9pPr marL="125571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D1E16FE-C091-1741-8C50-1B45B507E7D5}"/>
              </a:ext>
            </a:extLst>
          </p:cNvPr>
          <p:cNvSpPr txBox="1">
            <a:spLocks/>
          </p:cNvSpPr>
          <p:nvPr userDrawn="1"/>
        </p:nvSpPr>
        <p:spPr>
          <a:xfrm>
            <a:off x="8504995" y="6478809"/>
            <a:ext cx="351000" cy="17206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3BBC56-5B77-964C-A5B4-F225189E1B1A}" type="slidenum">
              <a:rPr lang="en-US" sz="600" i="0" smtClean="0">
                <a:solidFill>
                  <a:schemeClr val="tx1"/>
                </a:solidFill>
              </a:rPr>
              <a:pPr algn="r"/>
              <a:t>‹#›</a:t>
            </a:fld>
            <a:endParaRPr lang="en-US" sz="600" i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C7EDFF-6FB0-1D4F-87C5-30AE28DCF569}"/>
              </a:ext>
            </a:extLst>
          </p:cNvPr>
          <p:cNvGrpSpPr/>
          <p:nvPr userDrawn="1"/>
        </p:nvGrpSpPr>
        <p:grpSpPr>
          <a:xfrm flipV="1">
            <a:off x="349777" y="6175404"/>
            <a:ext cx="8416844" cy="60959"/>
            <a:chOff x="804397" y="4076986"/>
            <a:chExt cx="7363326" cy="4571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E71E0B-2C37-F94D-9ECB-10C1909E3C26}"/>
                </a:ext>
              </a:extLst>
            </p:cNvPr>
            <p:cNvSpPr/>
            <p:nvPr userDrawn="1"/>
          </p:nvSpPr>
          <p:spPr>
            <a:xfrm>
              <a:off x="804397" y="4076986"/>
              <a:ext cx="2454442" cy="45719"/>
            </a:xfrm>
            <a:prstGeom prst="rect">
              <a:avLst/>
            </a:prstGeom>
            <a:solidFill>
              <a:srgbClr val="177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9CE7E9-36D9-1C46-81BD-4F25A96120CD}"/>
                </a:ext>
              </a:extLst>
            </p:cNvPr>
            <p:cNvSpPr/>
            <p:nvPr userDrawn="1"/>
          </p:nvSpPr>
          <p:spPr>
            <a:xfrm>
              <a:off x="3258839" y="4076986"/>
              <a:ext cx="2454442" cy="45719"/>
            </a:xfrm>
            <a:prstGeom prst="rect">
              <a:avLst/>
            </a:prstGeom>
            <a:solidFill>
              <a:srgbClr val="67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727163-1A5A-4745-BA06-65AEBC8F6FA3}"/>
                </a:ext>
              </a:extLst>
            </p:cNvPr>
            <p:cNvSpPr/>
            <p:nvPr userDrawn="1"/>
          </p:nvSpPr>
          <p:spPr>
            <a:xfrm>
              <a:off x="5713281" y="4076986"/>
              <a:ext cx="2454442" cy="45719"/>
            </a:xfrm>
            <a:prstGeom prst="rect">
              <a:avLst/>
            </a:prstGeom>
            <a:solidFill>
              <a:srgbClr val="048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25090EEA-E793-094D-9A6E-B14DA1695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3CE42-EDDA-FB42-B999-D6C9DFC448A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868" y="170609"/>
            <a:ext cx="1106645" cy="3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4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  <p:sldLayoutId id="2147483946" r:id="rId23"/>
    <p:sldLayoutId id="2147483947" r:id="rId24"/>
    <p:sldLayoutId id="2147483948" r:id="rId25"/>
    <p:sldLayoutId id="2147483949" r:id="rId26"/>
    <p:sldLayoutId id="2147483950" r:id="rId27"/>
    <p:sldLayoutId id="2147483951" r:id="rId28"/>
    <p:sldLayoutId id="2147483952" r:id="rId29"/>
    <p:sldLayoutId id="2147483953" r:id="rId30"/>
    <p:sldLayoutId id="2147483954" r:id="rId31"/>
    <p:sldLayoutId id="2147483955" r:id="rId32"/>
    <p:sldLayoutId id="2147483956" r:id="rId33"/>
    <p:sldLayoutId id="2147483957" r:id="rId34"/>
    <p:sldLayoutId id="2147483958" r:id="rId35"/>
    <p:sldLayoutId id="2147483959" r:id="rId36"/>
    <p:sldLayoutId id="2147483960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783" rtl="0" eaLnBrk="1" latinLnBrk="0" hangingPunct="1">
        <a:lnSpc>
          <a:spcPts val="3120"/>
        </a:lnSpc>
        <a:spcBef>
          <a:spcPct val="0"/>
        </a:spcBef>
        <a:buNone/>
        <a:defRPr sz="26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ts val="168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bg2"/>
          </a:solidFill>
          <a:latin typeface="+mj-lt"/>
          <a:ea typeface="+mn-ea"/>
          <a:cs typeface="+mn-cs"/>
        </a:defRPr>
      </a:lvl1pPr>
      <a:lvl2pPr marL="0" indent="0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bg2"/>
          </a:solidFill>
          <a:latin typeface="+mj-lt"/>
          <a:ea typeface="+mn-ea"/>
          <a:cs typeface="+mn-cs"/>
        </a:defRPr>
      </a:lvl2pPr>
      <a:lvl3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3pPr>
      <a:lvl4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4pPr>
      <a:lvl5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">
          <p15:clr>
            <a:srgbClr val="F26B43"/>
          </p15:clr>
        </p15:guide>
        <p15:guide id="2" pos="216">
          <p15:clr>
            <a:srgbClr val="F26B43"/>
          </p15:clr>
        </p15:guide>
        <p15:guide id="3" orient="horz" pos="828">
          <p15:clr>
            <a:srgbClr val="F26B43"/>
          </p15:clr>
        </p15:guide>
        <p15:guide id="4" orient="horz" pos="2916">
          <p15:clr>
            <a:srgbClr val="F26B43"/>
          </p15:clr>
        </p15:guide>
        <p15:guide id="5" pos="5520">
          <p15:clr>
            <a:srgbClr val="F26B43"/>
          </p15:clr>
        </p15:guide>
        <p15:guide id="6" pos="288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G:\Shared Folder\LOGO (Cruse)\NEW LOGO Aug 2012\Cruse_logos_2012\General use\CMYK\Cruse_logo_CMYK_300dpi.t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32658"/>
            <a:ext cx="2448312" cy="9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5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09" y="4484012"/>
            <a:ext cx="1780491" cy="2373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56352"/>
            <a:ext cx="766382" cy="3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3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5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5" y="6363947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1875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5"/>
            <a:ext cx="1798476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2" y="5706082"/>
            <a:ext cx="1665663" cy="16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5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1875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38"/>
    </p:custDataLst>
    <p:extLst>
      <p:ext uri="{BB962C8B-B14F-4D97-AF65-F5344CB8AC3E}">
        <p14:creationId xmlns:p14="http://schemas.microsoft.com/office/powerpoint/2010/main" val="376514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  <p:sldLayoutId id="2147484042" r:id="rId18"/>
    <p:sldLayoutId id="2147484043" r:id="rId19"/>
    <p:sldLayoutId id="2147484044" r:id="rId20"/>
    <p:sldLayoutId id="2147484045" r:id="rId21"/>
    <p:sldLayoutId id="2147484046" r:id="rId22"/>
    <p:sldLayoutId id="2147484047" r:id="rId23"/>
    <p:sldLayoutId id="2147484048" r:id="rId24"/>
    <p:sldLayoutId id="2147484049" r:id="rId25"/>
    <p:sldLayoutId id="2147484050" r:id="rId26"/>
    <p:sldLayoutId id="2147484051" r:id="rId27"/>
    <p:sldLayoutId id="2147484052" r:id="rId28"/>
    <p:sldLayoutId id="2147484053" r:id="rId29"/>
    <p:sldLayoutId id="2147484054" r:id="rId30"/>
    <p:sldLayoutId id="2147484055" r:id="rId31"/>
    <p:sldLayoutId id="2147484056" r:id="rId32"/>
    <p:sldLayoutId id="2147484057" r:id="rId33"/>
    <p:sldLayoutId id="2147484058" r:id="rId34"/>
    <p:sldLayoutId id="2147484059" r:id="rId35"/>
    <p:sldLayoutId id="2147484091" r:id="rId3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11" y="4484012"/>
            <a:ext cx="1780491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4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8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11" y="4484012"/>
            <a:ext cx="1780491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4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  <p:sldLayoutId id="2147484107" r:id="rId15"/>
    <p:sldLayoutId id="2147484108" r:id="rId16"/>
    <p:sldLayoutId id="2147484109" r:id="rId17"/>
    <p:sldLayoutId id="2147484110" r:id="rId18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604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Clr>
          <a:srgbClr val="DA1D52"/>
        </a:buClr>
        <a:buFont typeface="Arial" panose="020B0604020202020204" pitchFamily="34" charset="0"/>
        <a:buChar char="•"/>
        <a:defRPr sz="1181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Clr>
          <a:srgbClr val="DA1D52"/>
        </a:buClr>
        <a:buFont typeface="Arial" panose="020B0604020202020204" pitchFamily="34" charset="0"/>
        <a:buChar char="•"/>
        <a:defRPr sz="1013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Clr>
          <a:srgbClr val="DA1D52"/>
        </a:buClr>
        <a:buFont typeface="Arial" panose="020B0604020202020204" pitchFamily="34" charset="0"/>
        <a:buChar char="•"/>
        <a:defRPr sz="844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Clr>
          <a:srgbClr val="DA1D52"/>
        </a:buClr>
        <a:buFont typeface="Arial" panose="020B0604020202020204" pitchFamily="34" charset="0"/>
        <a:buChar char="•"/>
        <a:defRPr sz="76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Clr>
          <a:srgbClr val="DA1D52"/>
        </a:buClr>
        <a:buFont typeface="Arial" panose="020B0604020202020204" pitchFamily="34" charset="0"/>
        <a:buChar char="•"/>
        <a:defRPr sz="76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>
          <a:xfrm>
            <a:off x="0" y="6059955"/>
            <a:ext cx="9144000" cy="798046"/>
          </a:xfrm>
          <a:prstGeom prst="rect">
            <a:avLst/>
          </a:prstGeom>
          <a:solidFill>
            <a:srgbClr val="B10514"/>
          </a:solidFill>
          <a:ln>
            <a:solidFill>
              <a:srgbClr val="B312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D30718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312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8" descr="clutterbuck 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74" y="6204051"/>
            <a:ext cx="447484" cy="798046"/>
          </a:xfrm>
          <a:prstGeom prst="rect">
            <a:avLst/>
          </a:prstGeom>
        </p:spPr>
      </p:pic>
      <p:sp>
        <p:nvSpPr>
          <p:cNvPr id="9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410" y="6328754"/>
            <a:ext cx="4762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>
                <a:solidFill>
                  <a:schemeClr val="bg1"/>
                </a:solidFill>
              </a:defRPr>
            </a:lvl1pPr>
          </a:lstStyle>
          <a:p>
            <a:fld id="{2536658B-4F7A-4DE4-A345-647BE6317A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96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D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5766299"/>
            <a:ext cx="1557597" cy="15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9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09" y="4484012"/>
            <a:ext cx="1780491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6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0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397" y="1963866"/>
            <a:ext cx="8373207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380999" y="1788536"/>
            <a:ext cx="8382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5397" y="361950"/>
            <a:ext cx="8373207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0"/>
            <a:srcRect l="45245" t="41210" r="46818" b="55272"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0"/>
            <a:srcRect l="15386" t="41210" r="11606" b="55305"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  <p:sp>
        <p:nvSpPr>
          <p:cNvPr id="11" name="Footer Placeholder 4"/>
          <p:cNvSpPr txBox="1">
            <a:spLocks/>
          </p:cNvSpPr>
          <p:nvPr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397" y="1963866"/>
            <a:ext cx="8373207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380999" y="1788536"/>
            <a:ext cx="8382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5397" y="361950"/>
            <a:ext cx="8373207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  <p:sp>
        <p:nvSpPr>
          <p:cNvPr id="11" name="Footer Placeholder 4"/>
          <p:cNvSpPr txBox="1">
            <a:spLocks/>
          </p:cNvSpPr>
          <p:nvPr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75" r:id="rId14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hyperlink" Target="https://memberbenefits.cipd.co.uk/" TargetMode="External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hyperlink" Target="https://memberbenefits.cipd.co.uk/" TargetMode="Externa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CIPD </a:t>
            </a:r>
            <a:br>
              <a:rPr lang="en-GB" dirty="0"/>
            </a:br>
            <a:r>
              <a:rPr lang="en-GB" dirty="0"/>
              <a:t>webinar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1851" y="3735852"/>
            <a:ext cx="6240298" cy="23876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dirty="0"/>
          </a:p>
          <a:p>
            <a:r>
              <a:rPr lang="en-GB" sz="4300">
                <a:latin typeface="Arial"/>
                <a:cs typeface="Arial"/>
              </a:rPr>
              <a:t>What </a:t>
            </a:r>
            <a:r>
              <a:rPr lang="en-GB" sz="4300" dirty="0">
                <a:latin typeface="Arial"/>
                <a:cs typeface="Arial"/>
              </a:rPr>
              <a:t>I</a:t>
            </a:r>
            <a:r>
              <a:rPr lang="en-GB" sz="4300">
                <a:latin typeface="Arial"/>
                <a:cs typeface="Arial"/>
              </a:rPr>
              <a:t> </a:t>
            </a:r>
            <a:r>
              <a:rPr lang="en-GB" sz="4300" dirty="0">
                <a:latin typeface="Arial"/>
                <a:cs typeface="Arial"/>
              </a:rPr>
              <a:t>wish I’d known</a:t>
            </a:r>
          </a:p>
          <a:p>
            <a:r>
              <a:rPr lang="en-GB" sz="3100" dirty="0">
                <a:latin typeface="Arial"/>
                <a:cs typeface="Arial"/>
              </a:rPr>
              <a:t>HR directors</a:t>
            </a:r>
          </a:p>
          <a:p>
            <a:endParaRPr lang="en-GB" sz="3100" dirty="0"/>
          </a:p>
          <a:p>
            <a:r>
              <a:rPr lang="en-GB" sz="3100" dirty="0">
                <a:latin typeface="Arial"/>
                <a:cs typeface="Arial"/>
              </a:rPr>
              <a:t>08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05550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D349-6726-1F47-9F78-0ACD7718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88366-07F7-7A43-BB70-4A029321E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does this mean for HRD education generally?</a:t>
            </a:r>
          </a:p>
          <a:p>
            <a:r>
              <a:rPr lang="en-GB" dirty="0"/>
              <a:t>How can we expand aspiring HRD mentoring?</a:t>
            </a:r>
          </a:p>
          <a:p>
            <a:r>
              <a:rPr lang="en-GB" dirty="0"/>
              <a:t>What about the transition from HRD to CEO?</a:t>
            </a:r>
          </a:p>
        </p:txBody>
      </p:sp>
    </p:spTree>
    <p:extLst>
      <p:ext uri="{BB962C8B-B14F-4D97-AF65-F5344CB8AC3E}">
        <p14:creationId xmlns:p14="http://schemas.microsoft.com/office/powerpoint/2010/main" val="209785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923" y="-906961"/>
            <a:ext cx="7886700" cy="2852737"/>
          </a:xfrm>
        </p:spPr>
        <p:txBody>
          <a:bodyPr/>
          <a:lstStyle/>
          <a:p>
            <a:r>
              <a:rPr lang="en-GB" dirty="0"/>
              <a:t>Questions</a:t>
            </a:r>
            <a:br>
              <a:rPr lang="en-GB" dirty="0"/>
            </a:b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F914031-DFB7-4DE0-945B-E19782AA8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990" y="5578942"/>
            <a:ext cx="7886700" cy="635140"/>
          </a:xfrm>
        </p:spPr>
        <p:txBody>
          <a:bodyPr/>
          <a:lstStyle/>
          <a:p>
            <a:r>
              <a:rPr lang="en-US" dirty="0"/>
              <a:t>Please use the Q&amp;A function to submit your questions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EC6C12-CED6-477A-B74D-1B65B6075D81}"/>
              </a:ext>
            </a:extLst>
          </p:cNvPr>
          <p:cNvSpPr/>
          <p:nvPr/>
        </p:nvSpPr>
        <p:spPr>
          <a:xfrm>
            <a:off x="367990" y="1711862"/>
            <a:ext cx="7993957" cy="35327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Please submit your questions for: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David Clutterbuck, Practice Lead, David Clutterbuck Partnership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58595B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Sarah Mason, Former Chief People Officer, Foxtons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</a:pPr>
            <a:endParaRPr lang="en-GB" sz="2400" dirty="0">
              <a:solidFill>
                <a:srgbClr val="58595B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58595B"/>
                </a:solidFill>
                <a:latin typeface="Arial"/>
                <a:cs typeface="Arial"/>
              </a:rPr>
              <a:t>Olukemi</a:t>
            </a: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58595B"/>
                </a:solidFill>
                <a:latin typeface="Arial"/>
                <a:cs typeface="Arial"/>
              </a:rPr>
              <a:t>Jeboda</a:t>
            </a: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, Director of People, Langley House Trust</a:t>
            </a:r>
          </a:p>
        </p:txBody>
      </p:sp>
    </p:spTree>
    <p:extLst>
      <p:ext uri="{BB962C8B-B14F-4D97-AF65-F5344CB8AC3E}">
        <p14:creationId xmlns:p14="http://schemas.microsoft.com/office/powerpoint/2010/main" val="96273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*New* 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1669" y="2885816"/>
            <a:ext cx="5121637" cy="3674010"/>
          </a:xfrm>
        </p:spPr>
        <p:txBody>
          <a:bodyPr>
            <a:normAutofit/>
          </a:bodyPr>
          <a:lstStyle/>
          <a:p>
            <a:r>
              <a:rPr lang="en-GB"/>
              <a:t>The resource provides:</a:t>
            </a:r>
          </a:p>
          <a:p>
            <a:pPr lvl="1"/>
            <a:r>
              <a:rPr lang="en-GB"/>
              <a:t>Legal information </a:t>
            </a:r>
          </a:p>
          <a:p>
            <a:pPr lvl="1"/>
            <a:r>
              <a:rPr lang="en-GB"/>
              <a:t>Debt and financial information</a:t>
            </a:r>
          </a:p>
          <a:p>
            <a:pPr lvl="1"/>
            <a:r>
              <a:rPr lang="en-GB"/>
              <a:t>Manager consultancy and support</a:t>
            </a:r>
          </a:p>
          <a:p>
            <a:pPr lvl="1"/>
            <a:r>
              <a:rPr lang="en-GB"/>
              <a:t>Information on work and home issues</a:t>
            </a:r>
          </a:p>
          <a:p>
            <a:pPr lvl="1"/>
            <a:r>
              <a:rPr lang="en-GB"/>
              <a:t>Factsheets, advice, information and self-help tools</a:t>
            </a:r>
          </a:p>
          <a:p>
            <a:pPr lvl="1"/>
            <a:r>
              <a:rPr lang="en-GB"/>
              <a:t>Links to specialist support organisations</a:t>
            </a:r>
          </a:p>
          <a:p>
            <a:pPr lvl="1"/>
            <a:r>
              <a:rPr lang="en-GB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3" t="19389" r="63768" b="61020"/>
          <a:stretch/>
        </p:blipFill>
        <p:spPr>
          <a:xfrm>
            <a:off x="7023652" y="166121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628650" y="121149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We’ve partnered with </a:t>
            </a:r>
            <a:r>
              <a:rPr lang="en-GB" b="1"/>
              <a:t>Health Assured </a:t>
            </a:r>
            <a:r>
              <a:rPr lang="en-GB"/>
              <a:t>to support members mental health and wellbeing</a:t>
            </a:r>
          </a:p>
          <a:p>
            <a:r>
              <a:rPr lang="en-GB"/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1" t="13442" r="43393" b="23002"/>
          <a:stretch/>
        </p:blipFill>
        <p:spPr>
          <a:xfrm>
            <a:off x="5652457" y="2827903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7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628650" y="970926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4050" b="1">
                <a:solidFill>
                  <a:srgbClr val="520D5D"/>
                </a:solidFill>
                <a:latin typeface="Arial Nova" panose="020B0504020202020204" pitchFamily="34" charset="0"/>
              </a:rPr>
              <a:t>#StrongerWithCIPD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79895" y="5131387"/>
            <a:ext cx="8641644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GB" sz="3375" b="1">
                <a:solidFill>
                  <a:srgbClr val="520D5D"/>
                </a:solidFill>
                <a:latin typeface="Arial Nova"/>
                <a:hlinkClick r:id="rId3"/>
              </a:rPr>
              <a:t>cipd.co.uk/</a:t>
            </a:r>
            <a:r>
              <a:rPr lang="en-GB" sz="3375" b="1" err="1">
                <a:solidFill>
                  <a:srgbClr val="520D5D"/>
                </a:solidFill>
                <a:latin typeface="Arial Nova"/>
                <a:hlinkClick r:id="rId3"/>
              </a:rPr>
              <a:t>memberbenefits</a:t>
            </a:r>
            <a:endParaRPr lang="en-GB" sz="3375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851452" y="2918986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2367241" y="2918986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3883031" y="2918986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5398821" y="2918986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Communities and branches</a:t>
              </a:r>
              <a:endParaRPr lang="en-GB" sz="1350" b="1" i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6914611" y="2918986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 i="1">
                  <a:solidFill>
                    <a:srgbClr val="520D5D"/>
                  </a:solidFill>
                  <a:latin typeface="Arial Nova" panose="020B0504020202020204" pitchFamily="34" charset="0"/>
                </a:rPr>
                <a:t>People Management</a:t>
              </a:r>
              <a:endParaRPr lang="en-GB" sz="1350" b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851452" y="4517394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2367241" y="4517394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3883031" y="4517394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5398821" y="4517394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6914611" y="4517394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57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44" y="3535721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4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  <a:br>
              <a:rPr lang="en-GB" dirty="0"/>
            </a:b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6957126" cy="1500187"/>
          </a:xfrm>
        </p:spPr>
        <p:txBody>
          <a:bodyPr/>
          <a:lstStyle/>
          <a:p>
            <a:r>
              <a:rPr lang="en-GB" dirty="0"/>
              <a:t>Leah De Silva</a:t>
            </a:r>
          </a:p>
          <a:p>
            <a:r>
              <a:rPr lang="en-GB" dirty="0"/>
              <a:t>Senior Programme Manager – CIPD Trust</a:t>
            </a:r>
          </a:p>
        </p:txBody>
      </p:sp>
    </p:spTree>
    <p:extLst>
      <p:ext uri="{BB962C8B-B14F-4D97-AF65-F5344CB8AC3E}">
        <p14:creationId xmlns:p14="http://schemas.microsoft.com/office/powerpoint/2010/main" val="300483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451" y="2623455"/>
            <a:ext cx="1938542" cy="1800000"/>
          </a:xfrm>
          <a:prstGeom prst="rect">
            <a:avLst/>
          </a:prstGeom>
          <a:gradFill>
            <a:gsLst>
              <a:gs pos="0">
                <a:srgbClr val="520D5D"/>
              </a:gs>
              <a:gs pos="100000">
                <a:srgbClr val="DA1D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Leah De Silva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Senior Programme Manager, CIPD Trust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9144" y="2601844"/>
            <a:ext cx="1938542" cy="1843223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David Clutterbuck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en-GB" sz="1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Practice Lead, </a:t>
            </a:r>
          </a:p>
          <a:p>
            <a:pPr algn="ctr">
              <a:defRPr/>
            </a:pPr>
            <a:r>
              <a:rPr kumimoji="0" lang="en-GB" sz="1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David Clutterbuck Partnership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81B693-15BE-4B77-B737-2D7D33BC8FA0}"/>
              </a:ext>
            </a:extLst>
          </p:cNvPr>
          <p:cNvSpPr txBox="1">
            <a:spLocks/>
          </p:cNvSpPr>
          <p:nvPr/>
        </p:nvSpPr>
        <p:spPr>
          <a:xfrm>
            <a:off x="529846" y="486158"/>
            <a:ext cx="7886700" cy="1231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520D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Today’s speakers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CE21D-F195-440D-B566-A4D1CAB4D058}"/>
              </a:ext>
            </a:extLst>
          </p:cNvPr>
          <p:cNvSpPr/>
          <p:nvPr/>
        </p:nvSpPr>
        <p:spPr>
          <a:xfrm>
            <a:off x="4602836" y="2623455"/>
            <a:ext cx="1938542" cy="1800000"/>
          </a:xfrm>
          <a:prstGeom prst="rect">
            <a:avLst/>
          </a:prstGeom>
          <a:gradFill>
            <a:gsLst>
              <a:gs pos="0">
                <a:srgbClr val="520D5D"/>
              </a:gs>
              <a:gs pos="100000">
                <a:srgbClr val="DA1D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Sarah Mason</a:t>
            </a:r>
          </a:p>
          <a:p>
            <a:pPr algn="ctr"/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Former Chief People Officer, Foxtons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DCB25A-D333-4AA7-B362-5BD6D4A6EA3C}"/>
              </a:ext>
            </a:extLst>
          </p:cNvPr>
          <p:cNvSpPr/>
          <p:nvPr/>
        </p:nvSpPr>
        <p:spPr>
          <a:xfrm>
            <a:off x="6746529" y="2626801"/>
            <a:ext cx="2106203" cy="1800000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 err="1">
                <a:solidFill>
                  <a:srgbClr val="FFFFFF"/>
                </a:solidFill>
                <a:latin typeface="Arial"/>
                <a:cs typeface="Arial"/>
              </a:rPr>
              <a:t>Olukemi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Arial"/>
                <a:cs typeface="Arial"/>
              </a:rPr>
              <a:t>Jeboda</a:t>
            </a:r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Director of People, 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Langley House Trust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79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628650" y="970926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4050" b="1">
                <a:solidFill>
                  <a:srgbClr val="520D5D"/>
                </a:solidFill>
                <a:latin typeface="Arial Nova" panose="020B0504020202020204" pitchFamily="34" charset="0"/>
              </a:rPr>
              <a:t>#</a:t>
            </a:r>
            <a:r>
              <a:rPr lang="en-GB" sz="4050" b="1" err="1">
                <a:solidFill>
                  <a:srgbClr val="520D5D"/>
                </a:solidFill>
                <a:latin typeface="Arial Nova" panose="020B0504020202020204" pitchFamily="34" charset="0"/>
              </a:rPr>
              <a:t>StrongerWithCIPD</a:t>
            </a:r>
            <a:endParaRPr lang="en-GB" sz="4050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79895" y="5131387"/>
            <a:ext cx="8641644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GB" sz="3375" b="1">
                <a:solidFill>
                  <a:srgbClr val="520D5D"/>
                </a:solidFill>
                <a:latin typeface="Arial Nova"/>
                <a:hlinkClick r:id="rId2"/>
              </a:rPr>
              <a:t>cipd.co.uk/</a:t>
            </a:r>
            <a:r>
              <a:rPr lang="en-GB" sz="3375" b="1" err="1">
                <a:solidFill>
                  <a:srgbClr val="520D5D"/>
                </a:solidFill>
                <a:latin typeface="Arial Nova"/>
                <a:hlinkClick r:id="rId2"/>
              </a:rPr>
              <a:t>memberbenefits</a:t>
            </a:r>
            <a:endParaRPr lang="en-GB" sz="3375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851452" y="2918986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2367241" y="2918986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3883031" y="2918986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5398821" y="2918986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Communities and branches</a:t>
              </a:r>
              <a:endParaRPr lang="en-GB" sz="1350" b="1" i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6914611" y="2918986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 i="1">
                  <a:solidFill>
                    <a:srgbClr val="520D5D"/>
                  </a:solidFill>
                  <a:latin typeface="Arial Nova" panose="020B0504020202020204" pitchFamily="34" charset="0"/>
                </a:rPr>
                <a:t>People Management</a:t>
              </a:r>
              <a:endParaRPr lang="en-GB" sz="1350" b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851452" y="4517394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2367241" y="4517394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3883031" y="4517394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5398821" y="4517394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6914611" y="4517394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57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44" y="3535721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*New* 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1669" y="2885816"/>
            <a:ext cx="5121637" cy="3674010"/>
          </a:xfrm>
        </p:spPr>
        <p:txBody>
          <a:bodyPr>
            <a:normAutofit/>
          </a:bodyPr>
          <a:lstStyle/>
          <a:p>
            <a:r>
              <a:rPr lang="en-GB"/>
              <a:t>The resource provides:</a:t>
            </a:r>
          </a:p>
          <a:p>
            <a:pPr lvl="1"/>
            <a:r>
              <a:rPr lang="en-GB"/>
              <a:t>Legal information </a:t>
            </a:r>
          </a:p>
          <a:p>
            <a:pPr lvl="1"/>
            <a:r>
              <a:rPr lang="en-GB"/>
              <a:t>Debt and financial information</a:t>
            </a:r>
          </a:p>
          <a:p>
            <a:pPr lvl="1"/>
            <a:r>
              <a:rPr lang="en-GB"/>
              <a:t>Manager consultancy and support</a:t>
            </a:r>
          </a:p>
          <a:p>
            <a:pPr lvl="1"/>
            <a:r>
              <a:rPr lang="en-GB"/>
              <a:t>Information on work and home issues</a:t>
            </a:r>
          </a:p>
          <a:p>
            <a:pPr lvl="1"/>
            <a:r>
              <a:rPr lang="en-GB"/>
              <a:t>Factsheets, advice, information and self-help tools</a:t>
            </a:r>
          </a:p>
          <a:p>
            <a:pPr lvl="1"/>
            <a:r>
              <a:rPr lang="en-GB"/>
              <a:t>Links to specialist support organisations</a:t>
            </a:r>
          </a:p>
          <a:p>
            <a:pPr lvl="1"/>
            <a:r>
              <a:rPr lang="en-GB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3" t="19389" r="63768" b="61020"/>
          <a:stretch/>
        </p:blipFill>
        <p:spPr>
          <a:xfrm>
            <a:off x="7023652" y="166121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628650" y="121149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We’ve partnered with </a:t>
            </a:r>
            <a:r>
              <a:rPr lang="en-GB" b="1"/>
              <a:t>Health Assured </a:t>
            </a:r>
            <a:r>
              <a:rPr lang="en-GB"/>
              <a:t>to support members mental health and wellbeing</a:t>
            </a:r>
          </a:p>
          <a:p>
            <a:r>
              <a:rPr lang="en-GB"/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1" t="13442" r="43393" b="23002"/>
          <a:stretch/>
        </p:blipFill>
        <p:spPr>
          <a:xfrm>
            <a:off x="5652457" y="2827903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 wish I’d known before I became an HR director</a:t>
            </a:r>
          </a:p>
          <a:p>
            <a:endParaRPr lang="en-GB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422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13CC-CEB6-CE4B-B814-5BFCABF5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17489-F426-9742-8693-984F7D9EC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career transition are you in the midst of?</a:t>
            </a:r>
          </a:p>
          <a:p>
            <a:r>
              <a:rPr lang="en-GB" dirty="0"/>
              <a:t>How aware are you of the process you are going through?</a:t>
            </a:r>
          </a:p>
        </p:txBody>
      </p:sp>
    </p:spTree>
    <p:extLst>
      <p:ext uri="{BB962C8B-B14F-4D97-AF65-F5344CB8AC3E}">
        <p14:creationId xmlns:p14="http://schemas.microsoft.com/office/powerpoint/2010/main" val="84950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7067C-AD56-A844-B7C3-955B15D6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A1EC-41AD-2F41-B717-A9EE94BD6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r>
              <a:rPr lang="en-GB" sz="4000" dirty="0"/>
              <a:t>Triggered by CIPD Aspiring HRDs mentoring project</a:t>
            </a:r>
          </a:p>
          <a:p>
            <a:r>
              <a:rPr lang="en-GB" sz="4000" dirty="0"/>
              <a:t>55 HRDs mostly from Europe and Asia-Pacific</a:t>
            </a:r>
          </a:p>
        </p:txBody>
      </p:sp>
    </p:spTree>
    <p:extLst>
      <p:ext uri="{BB962C8B-B14F-4D97-AF65-F5344CB8AC3E}">
        <p14:creationId xmlns:p14="http://schemas.microsoft.com/office/powerpoint/2010/main" val="139324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98CE9-7AE6-EBF1-9D13-6AFECB4A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14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96DD9-2B8F-F1C6-71B0-5FC72FBA00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dirty="0"/>
              <a:t>What it means to be a director, legally</a:t>
            </a:r>
          </a:p>
          <a:p>
            <a:pPr lvl="0"/>
            <a:r>
              <a:rPr lang="en-GB" dirty="0"/>
              <a:t>Breadth of responsibility and knowledge of the business overall</a:t>
            </a:r>
          </a:p>
          <a:p>
            <a:pPr lvl="0"/>
            <a:r>
              <a:rPr lang="en-GB" dirty="0"/>
              <a:t>Perspectives on leadership and behaviour – thinking like a director</a:t>
            </a:r>
          </a:p>
          <a:p>
            <a:pPr lvl="0"/>
            <a:r>
              <a:rPr lang="en-GB" dirty="0"/>
              <a:t>Roles relating to other directors</a:t>
            </a:r>
          </a:p>
          <a:p>
            <a:pPr lvl="0"/>
            <a:r>
              <a:rPr lang="en-GB" dirty="0"/>
              <a:t>How HR directors add value</a:t>
            </a:r>
          </a:p>
          <a:p>
            <a:pPr lvl="0"/>
            <a:r>
              <a:rPr lang="en-GB" dirty="0"/>
              <a:t>Managing legacy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E7D28-700E-2E92-02B4-7C7C292B9D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dirty="0"/>
              <a:t>Educating the organisation</a:t>
            </a:r>
          </a:p>
          <a:p>
            <a:pPr lvl="0"/>
            <a:r>
              <a:rPr lang="en-GB" dirty="0"/>
              <a:t>Politics</a:t>
            </a:r>
          </a:p>
          <a:p>
            <a:pPr lvl="0"/>
            <a:r>
              <a:rPr lang="en-GB" dirty="0"/>
              <a:t>Long-term, systemic perspective / from tactics to strategy</a:t>
            </a:r>
          </a:p>
          <a:p>
            <a:pPr lvl="0"/>
            <a:r>
              <a:rPr lang="en-GB" dirty="0"/>
              <a:t>Behaviour of key players</a:t>
            </a:r>
          </a:p>
          <a:p>
            <a:pPr lvl="0"/>
            <a:r>
              <a:rPr lang="en-GB" dirty="0"/>
              <a:t>Connectedness</a:t>
            </a:r>
          </a:p>
          <a:p>
            <a:pPr lvl="0"/>
            <a:r>
              <a:rPr lang="en-GB" dirty="0"/>
              <a:t>Doing less to achieve more</a:t>
            </a:r>
          </a:p>
          <a:p>
            <a:pPr lvl="0"/>
            <a:r>
              <a:rPr lang="en-GB" dirty="0"/>
              <a:t>Coaching and coaching culture</a:t>
            </a:r>
          </a:p>
          <a:p>
            <a:pPr lvl="0"/>
            <a:r>
              <a:rPr lang="en-GB" dirty="0"/>
              <a:t>Work-life balance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7906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EHRC Theme Colours">
      <a:dk1>
        <a:sysClr val="windowText" lastClr="000000"/>
      </a:dk1>
      <a:lt1>
        <a:sysClr val="window" lastClr="FFFFFF"/>
      </a:lt1>
      <a:dk2>
        <a:srgbClr val="0B4E60"/>
      </a:dk2>
      <a:lt2>
        <a:srgbClr val="E3E6EB"/>
      </a:lt2>
      <a:accent1>
        <a:srgbClr val="0B4E60"/>
      </a:accent1>
      <a:accent2>
        <a:srgbClr val="009C98"/>
      </a:accent2>
      <a:accent3>
        <a:srgbClr val="7DCAC7"/>
      </a:accent3>
      <a:accent4>
        <a:srgbClr val="00413C"/>
      </a:accent4>
      <a:accent5>
        <a:srgbClr val="64A230"/>
      </a:accent5>
      <a:accent6>
        <a:srgbClr val="F4AACC"/>
      </a:accent6>
      <a:hlink>
        <a:srgbClr val="00413C"/>
      </a:hlink>
      <a:folHlink>
        <a:srgbClr val="009C98"/>
      </a:folHlink>
    </a:clrScheme>
    <a:fontScheme name="EHRC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rt slide title here.pptx" id="{FDD486BD-72CF-4098-9637-E070BB6010F0}" vid="{6CA49850-E939-41AA-B91C-C0A726DB4A6D}"/>
    </a:ext>
  </a:extLst>
</a:theme>
</file>

<file path=ppt/theme/theme1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ain text slide -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CIPD WhiteDottedPattern">
  <a:themeElements>
    <a:clrScheme name="Custom 3">
      <a:dk1>
        <a:srgbClr val="007977"/>
      </a:dk1>
      <a:lt1>
        <a:sysClr val="window" lastClr="FFFFFF"/>
      </a:lt1>
      <a:dk2>
        <a:srgbClr val="58595B"/>
      </a:dk2>
      <a:lt2>
        <a:srgbClr val="E7E6E6"/>
      </a:lt2>
      <a:accent1>
        <a:srgbClr val="007977"/>
      </a:accent1>
      <a:accent2>
        <a:srgbClr val="00C8C3"/>
      </a:accent2>
      <a:accent3>
        <a:srgbClr val="520D5D"/>
      </a:accent3>
      <a:accent4>
        <a:srgbClr val="A991BC"/>
      </a:accent4>
      <a:accent5>
        <a:srgbClr val="58595B"/>
      </a:accent5>
      <a:accent6>
        <a:srgbClr val="97999C"/>
      </a:accent6>
      <a:hlink>
        <a:srgbClr val="007977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IPD WhiteDottedPattern">
  <a:themeElements>
    <a:clrScheme name="Custom 3">
      <a:dk1>
        <a:srgbClr val="007977"/>
      </a:dk1>
      <a:lt1>
        <a:sysClr val="window" lastClr="FFFFFF"/>
      </a:lt1>
      <a:dk2>
        <a:srgbClr val="58595B"/>
      </a:dk2>
      <a:lt2>
        <a:srgbClr val="E7E6E6"/>
      </a:lt2>
      <a:accent1>
        <a:srgbClr val="007977"/>
      </a:accent1>
      <a:accent2>
        <a:srgbClr val="00C8C3"/>
      </a:accent2>
      <a:accent3>
        <a:srgbClr val="520D5D"/>
      </a:accent3>
      <a:accent4>
        <a:srgbClr val="A991BC"/>
      </a:accent4>
      <a:accent5>
        <a:srgbClr val="58595B"/>
      </a:accent5>
      <a:accent6>
        <a:srgbClr val="97999C"/>
      </a:accent6>
      <a:hlink>
        <a:srgbClr val="007977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itle Slide">
  <a:themeElements>
    <a:clrScheme name="Red&amp;White - BT Openreac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5AA3"/>
      </a:accent1>
      <a:accent2>
        <a:srgbClr val="0A9B82"/>
      </a:accent2>
      <a:accent3>
        <a:srgbClr val="FFF500"/>
      </a:accent3>
      <a:accent4>
        <a:srgbClr val="7F7F7F"/>
      </a:accent4>
      <a:accent5>
        <a:srgbClr val="CCCCCC"/>
      </a:accent5>
      <a:accent6>
        <a:srgbClr val="E5E5E5"/>
      </a:accent6>
      <a:hlink>
        <a:srgbClr val="715AA3"/>
      </a:hlink>
      <a:folHlink>
        <a:srgbClr val="7F7F7F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100" dirty="0" err="1" smtClean="0">
            <a:latin typeface="+mn-lt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FE51D2E2-0B8D-47FD-A71B-D5756CA501B1}" vid="{9E230200-6564-46EA-B39B-038731D63AD3}"/>
    </a:ext>
  </a:extLst>
</a:theme>
</file>

<file path=ppt/theme/theme16.xml><?xml version="1.0" encoding="utf-8"?>
<a:theme xmlns:a="http://schemas.openxmlformats.org/drawingml/2006/main" name="1_Office Theme">
  <a:themeElements>
    <a:clrScheme name="SLT">
      <a:dk1>
        <a:srgbClr val="000000"/>
      </a:dk1>
      <a:lt1>
        <a:srgbClr val="FFFFFF"/>
      </a:lt1>
      <a:dk2>
        <a:srgbClr val="BEBABA"/>
      </a:dk2>
      <a:lt2>
        <a:srgbClr val="6B6866"/>
      </a:lt2>
      <a:accent1>
        <a:srgbClr val="1777B3"/>
      </a:accent1>
      <a:accent2>
        <a:srgbClr val="674367"/>
      </a:accent2>
      <a:accent3>
        <a:srgbClr val="04858A"/>
      </a:accent3>
      <a:accent4>
        <a:srgbClr val="F19B14"/>
      </a:accent4>
      <a:accent5>
        <a:srgbClr val="BD2828"/>
      </a:accent5>
      <a:accent6>
        <a:srgbClr val="139B1C"/>
      </a:accent6>
      <a:hlink>
        <a:srgbClr val="652367"/>
      </a:hlink>
      <a:folHlink>
        <a:srgbClr val="6B68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G_Presentation" id="{0177B21E-1509-44EC-98AB-6D9E7B80592B}" vid="{679143C1-4A71-4C1F-BF0D-CD10D8334B46}"/>
    </a:ext>
  </a:extLst>
</a:theme>
</file>

<file path=ppt/theme/theme1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us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_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5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Standard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PD Sla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PD WhitePlai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IPD WhitePl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Investec 4x3 Template">
  <a:themeElements>
    <a:clrScheme name="Custom 1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Custom 8">
      <a:majorFont>
        <a:latin typeface="Frutiger CE 45 Light"/>
        <a:ea typeface=""/>
        <a:cs typeface=""/>
      </a:majorFont>
      <a:minorFont>
        <a:latin typeface="Frutiger CE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ppt/theme/theme9.xml><?xml version="1.0" encoding="utf-8"?>
<a:theme xmlns:a="http://schemas.openxmlformats.org/drawingml/2006/main" name="1_Investec 4x3 Template">
  <a:themeElements>
    <a:clrScheme name="Custom 7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Lewis Silkin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6CB4AC2BAF4499187330FB32C2981" ma:contentTypeVersion="12" ma:contentTypeDescription="Create a new document." ma:contentTypeScope="" ma:versionID="042b48b05ad8a635864c38323f00a578">
  <xsd:schema xmlns:xsd="http://www.w3.org/2001/XMLSchema" xmlns:xs="http://www.w3.org/2001/XMLSchema" xmlns:p="http://schemas.microsoft.com/office/2006/metadata/properties" xmlns:ns2="3c736931-1075-4a6e-9e5f-8b614f6bd870" xmlns:ns3="f68cbaf3-1025-4cac-a0d2-1b4a9ae74d7c" targetNamespace="http://schemas.microsoft.com/office/2006/metadata/properties" ma:root="true" ma:fieldsID="1738e8eefc0c0e813f6affd0255947d4" ns2:_="" ns3:_="">
    <xsd:import namespace="3c736931-1075-4a6e-9e5f-8b614f6bd870"/>
    <xsd:import namespace="f68cbaf3-1025-4cac-a0d2-1b4a9ae74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36931-1075-4a6e-9e5f-8b614f6bd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cbaf3-1025-4cac-a0d2-1b4a9ae74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8cbaf3-1025-4cac-a0d2-1b4a9ae74d7c">
      <UserInfo>
        <DisplayName>Liz Dalton</DisplayName>
        <AccountId>152</AccountId>
        <AccountType/>
      </UserInfo>
      <UserInfo>
        <DisplayName>Charlotte Chedeville</DisplayName>
        <AccountId>27</AccountId>
        <AccountType/>
      </UserInfo>
      <UserInfo>
        <DisplayName>Jacki Buist</DisplayName>
        <AccountId>135</AccountId>
        <AccountType/>
      </UserInfo>
      <UserInfo>
        <DisplayName>Katie Jacobs</DisplayName>
        <AccountId>54</AccountId>
        <AccountType/>
      </UserInfo>
      <UserInfo>
        <DisplayName>Rachel Davies</DisplayName>
        <AccountId>151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F049BF6-FCCA-4B15-AF95-CD756D9A0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736931-1075-4a6e-9e5f-8b614f6bd870"/>
    <ds:schemaRef ds:uri="f68cbaf3-1025-4cac-a0d2-1b4a9ae74d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F72735-D75D-4D36-8CDA-3DFD31678F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726CBE-7978-448E-9B6B-F7AB79A64D8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f68cbaf3-1025-4cac-a0d2-1b4a9ae74d7c"/>
    <ds:schemaRef ds:uri="3c736931-1075-4a6e-9e5f-8b614f6bd87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488</Words>
  <Application>Microsoft Office PowerPoint</Application>
  <PresentationFormat>On-screen Show (4:3)</PresentationFormat>
  <Paragraphs>110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13</vt:i4>
      </vt:variant>
    </vt:vector>
  </HeadingPairs>
  <TitlesOfParts>
    <vt:vector size="52" baseType="lpstr">
      <vt:lpstr>Arial</vt:lpstr>
      <vt:lpstr>Arial Nova</vt:lpstr>
      <vt:lpstr>Calibri</vt:lpstr>
      <vt:lpstr>Calibri Light</vt:lpstr>
      <vt:lpstr>Century Gothic</vt:lpstr>
      <vt:lpstr>Courier New</vt:lpstr>
      <vt:lpstr>Foco</vt:lpstr>
      <vt:lpstr>Foco Bold</vt:lpstr>
      <vt:lpstr>Frutiger CE 45 Light</vt:lpstr>
      <vt:lpstr>Symbol</vt:lpstr>
      <vt:lpstr>Tahoma</vt:lpstr>
      <vt:lpstr>Trebuchet MS</vt:lpstr>
      <vt:lpstr>Varah</vt:lpstr>
      <vt:lpstr>Varah </vt:lpstr>
      <vt:lpstr>Wingdings</vt:lpstr>
      <vt:lpstr>CIPD WhiteDottedPattern</vt:lpstr>
      <vt:lpstr>CIPD PurpleDottedPattern</vt:lpstr>
      <vt:lpstr>CIPD SlateDottedPattern</vt:lpstr>
      <vt:lpstr>CIPD WhitePlain</vt:lpstr>
      <vt:lpstr>1_CIPD PurpleDottedPattern</vt:lpstr>
      <vt:lpstr>1_CIPD WhiteDottedPattern</vt:lpstr>
      <vt:lpstr>1_CIPD WhitePlain</vt:lpstr>
      <vt:lpstr>Investec 4x3 Template</vt:lpstr>
      <vt:lpstr>1_Investec 4x3 Template</vt:lpstr>
      <vt:lpstr>Office Theme</vt:lpstr>
      <vt:lpstr>Cover slide</vt:lpstr>
      <vt:lpstr>Main text slide - option 2</vt:lpstr>
      <vt:lpstr>1_CIPD WhiteDottedPattern</vt:lpstr>
      <vt:lpstr>CIPD WhiteDottedPattern</vt:lpstr>
      <vt:lpstr>Title Slide</vt:lpstr>
      <vt:lpstr>1_Office Theme</vt:lpstr>
      <vt:lpstr>2_Office Theme</vt:lpstr>
      <vt:lpstr>2_CIPD WhiteDottedPattern</vt:lpstr>
      <vt:lpstr>2_CIPD PurpleDottedPattern</vt:lpstr>
      <vt:lpstr>3_CIPD WhiteDottedPattern</vt:lpstr>
      <vt:lpstr>Blank</vt:lpstr>
      <vt:lpstr>3_CIPD PurpleDottedPattern</vt:lpstr>
      <vt:lpstr>5_CIPD WhiteDottedPattern</vt:lpstr>
      <vt:lpstr>Standard page</vt:lpstr>
      <vt:lpstr>CIPD  webinar series</vt:lpstr>
      <vt:lpstr>Welcome </vt:lpstr>
      <vt:lpstr>PowerPoint Presentation</vt:lpstr>
      <vt:lpstr>PowerPoint Presentation</vt:lpstr>
      <vt:lpstr>*New* Wellbeing Resources</vt:lpstr>
      <vt:lpstr>PowerPoint Presentation</vt:lpstr>
      <vt:lpstr>Liminality</vt:lpstr>
      <vt:lpstr>The survey</vt:lpstr>
      <vt:lpstr>14 themes</vt:lpstr>
      <vt:lpstr>Some questions</vt:lpstr>
      <vt:lpstr>Questions </vt:lpstr>
      <vt:lpstr>*New* Wellbeing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CIPD Coronavirus webinar series</dc:title>
  <dc:creator>Kristian Adams</dc:creator>
  <cp:lastModifiedBy>Kristian Adams</cp:lastModifiedBy>
  <cp:revision>10</cp:revision>
  <dcterms:created xsi:type="dcterms:W3CDTF">2020-10-20T20:48:56Z</dcterms:created>
  <dcterms:modified xsi:type="dcterms:W3CDTF">2022-09-07T16:09:48Z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0x010100C606CB4AC2BAF4499187330FB32C2981</vt:lpwstr>
  </property>
</Properties>
</file>